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notesSlides/notesSlide43.xml" ContentType="application/vnd.openxmlformats-officedocument.presentationml.notesSlide+xml"/>
  <Override PartName="/ppt/diagrams/data8.xml" ContentType="application/vnd.openxmlformats-officedocument.drawingml.diagramData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diagrams/layout8.xml" ContentType="application/vnd.openxmlformats-officedocument.drawingml.diagramLayout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40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272" r:id="rId3"/>
    <p:sldId id="273" r:id="rId4"/>
    <p:sldId id="256" r:id="rId5"/>
    <p:sldId id="277" r:id="rId6"/>
    <p:sldId id="382" r:id="rId7"/>
    <p:sldId id="325" r:id="rId8"/>
    <p:sldId id="400" r:id="rId9"/>
    <p:sldId id="403" r:id="rId10"/>
    <p:sldId id="404" r:id="rId11"/>
    <p:sldId id="323" r:id="rId12"/>
    <p:sldId id="324" r:id="rId13"/>
    <p:sldId id="276" r:id="rId14"/>
    <p:sldId id="280" r:id="rId15"/>
    <p:sldId id="327" r:id="rId16"/>
    <p:sldId id="339" r:id="rId17"/>
    <p:sldId id="363" r:id="rId18"/>
    <p:sldId id="365" r:id="rId19"/>
    <p:sldId id="334" r:id="rId20"/>
    <p:sldId id="380" r:id="rId21"/>
    <p:sldId id="371" r:id="rId22"/>
    <p:sldId id="372" r:id="rId23"/>
    <p:sldId id="381" r:id="rId24"/>
    <p:sldId id="376" r:id="rId25"/>
    <p:sldId id="373" r:id="rId26"/>
    <p:sldId id="375" r:id="rId27"/>
    <p:sldId id="374" r:id="rId28"/>
    <p:sldId id="395" r:id="rId29"/>
    <p:sldId id="402" r:id="rId30"/>
    <p:sldId id="397" r:id="rId31"/>
    <p:sldId id="398" r:id="rId32"/>
    <p:sldId id="399" r:id="rId33"/>
    <p:sldId id="366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48" r:id="rId47"/>
    <p:sldId id="401" r:id="rId48"/>
    <p:sldId id="350" r:id="rId49"/>
    <p:sldId id="351" r:id="rId50"/>
    <p:sldId id="319" r:id="rId51"/>
    <p:sldId id="369" r:id="rId52"/>
    <p:sldId id="268" r:id="rId53"/>
    <p:sldId id="328" r:id="rId54"/>
    <p:sldId id="335" r:id="rId55"/>
    <p:sldId id="331" r:id="rId56"/>
    <p:sldId id="332" r:id="rId57"/>
    <p:sldId id="333" r:id="rId58"/>
    <p:sldId id="377" r:id="rId59"/>
    <p:sldId id="379" r:id="rId60"/>
    <p:sldId id="378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FFFF99"/>
    <a:srgbClr val="00FF00"/>
    <a:srgbClr val="66FF33"/>
    <a:srgbClr val="003300"/>
    <a:srgbClr val="009900"/>
    <a:srgbClr val="111509"/>
    <a:srgbClr val="CC0099"/>
    <a:srgbClr val="800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4707" autoAdjust="0"/>
  </p:normalViewPr>
  <p:slideViewPr>
    <p:cSldViewPr>
      <p:cViewPr varScale="1">
        <p:scale>
          <a:sx n="123" d="100"/>
          <a:sy n="123" d="100"/>
        </p:scale>
        <p:origin x="-3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lementi\My%20Documents\Biserica\Caritate\Calcule%20Activitate%20Caritate%2020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1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4567048437127226"/>
                  <c:y val="6.09659853124421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CatName val="1"/>
              <c:showPercent val="1"/>
            </c:dLbl>
            <c:dLbl>
              <c:idx val="1"/>
              <c:layout>
                <c:manualLayout>
                  <c:x val="0.15184937110134042"/>
                  <c:y val="-0.22080564171902783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CatName val="1"/>
              <c:showPercent val="1"/>
            </c:dLbl>
            <c:dLbl>
              <c:idx val="2"/>
              <c:layout>
                <c:manualLayout>
                  <c:x val="0.19972696594743888"/>
                  <c:y val="0.15799231156711571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CatName val="1"/>
              <c:showPercent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0.17225108225108224"/>
                  <c:y val="-9.4074604310825111E-3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'Bank Accounts'!$I$7:$I$11</c:f>
              <c:strCache>
                <c:ptCount val="5"/>
                <c:pt idx="0">
                  <c:v>Bank of America</c:v>
                </c:pt>
                <c:pt idx="1">
                  <c:v>Wells Fargo</c:v>
                </c:pt>
                <c:pt idx="2">
                  <c:v>US Bank</c:v>
                </c:pt>
                <c:pt idx="3">
                  <c:v>Fidelity</c:v>
                </c:pt>
                <c:pt idx="4">
                  <c:v>Pending Transactions</c:v>
                </c:pt>
              </c:strCache>
            </c:strRef>
          </c:cat>
          <c:val>
            <c:numRef>
              <c:f>'Bank Accounts'!$J$7:$J$11</c:f>
              <c:numCache>
                <c:formatCode>_("$"* #,##0_);_("$"* \(#,##0\);_("$"* "-"??_);_(@_)</c:formatCode>
                <c:ptCount val="5"/>
                <c:pt idx="0">
                  <c:v>363446.73000000021</c:v>
                </c:pt>
                <c:pt idx="1">
                  <c:v>250701.23</c:v>
                </c:pt>
                <c:pt idx="2">
                  <c:v>250592.22999999998</c:v>
                </c:pt>
                <c:pt idx="3">
                  <c:v>47.18</c:v>
                </c:pt>
                <c:pt idx="4">
                  <c:v>11894.880000000001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004B6-4AA6-4CA5-8560-587EDDCE8F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3D8ECE-EBA5-47EC-9DE1-27207A1AB9FA}">
      <dgm:prSet/>
      <dgm:spPr/>
      <dgm:t>
        <a:bodyPr/>
        <a:lstStyle/>
        <a:p>
          <a:pPr rtl="0"/>
          <a:r>
            <a:rPr lang="en-US" dirty="0" err="1" smtClean="0"/>
            <a:t>Venituri</a:t>
          </a:r>
          <a:endParaRPr lang="en-US" dirty="0"/>
        </a:p>
      </dgm:t>
    </dgm:pt>
    <dgm:pt modelId="{1E5A323A-A69C-4E1F-8176-E95A0610B33C}" type="parTrans" cxnId="{9DEC0EBA-FD52-4B9C-A59A-698239C4B969}">
      <dgm:prSet/>
      <dgm:spPr/>
      <dgm:t>
        <a:bodyPr/>
        <a:lstStyle/>
        <a:p>
          <a:endParaRPr lang="en-US"/>
        </a:p>
      </dgm:t>
    </dgm:pt>
    <dgm:pt modelId="{EBD2E2B5-32C4-419E-9248-115AF19D2B37}" type="sibTrans" cxnId="{9DEC0EBA-FD52-4B9C-A59A-698239C4B969}">
      <dgm:prSet/>
      <dgm:spPr/>
      <dgm:t>
        <a:bodyPr/>
        <a:lstStyle/>
        <a:p>
          <a:endParaRPr lang="en-US"/>
        </a:p>
      </dgm:t>
    </dgm:pt>
    <dgm:pt modelId="{ACAFA8C8-DB10-4E47-AD52-D1DE3D04E64E}">
      <dgm:prSet/>
      <dgm:spPr/>
      <dgm:t>
        <a:bodyPr/>
        <a:lstStyle/>
        <a:p>
          <a:pPr rtl="0"/>
          <a:r>
            <a:rPr lang="en-US" dirty="0" err="1" smtClean="0"/>
            <a:t>Cheltuieli</a:t>
          </a:r>
          <a:endParaRPr lang="en-US" dirty="0"/>
        </a:p>
      </dgm:t>
    </dgm:pt>
    <dgm:pt modelId="{DBB7DDDA-C908-4832-A9F7-C9B61922A599}" type="parTrans" cxnId="{03BADA63-7370-4AFA-81A3-96DDDF2B36B0}">
      <dgm:prSet/>
      <dgm:spPr/>
      <dgm:t>
        <a:bodyPr/>
        <a:lstStyle/>
        <a:p>
          <a:endParaRPr lang="en-US"/>
        </a:p>
      </dgm:t>
    </dgm:pt>
    <dgm:pt modelId="{A1486096-9BDF-4843-8F10-057C1F1BCEEB}" type="sibTrans" cxnId="{03BADA63-7370-4AFA-81A3-96DDDF2B36B0}">
      <dgm:prSet/>
      <dgm:spPr/>
      <dgm:t>
        <a:bodyPr/>
        <a:lstStyle/>
        <a:p>
          <a:endParaRPr lang="en-US"/>
        </a:p>
      </dgm:t>
    </dgm:pt>
    <dgm:pt modelId="{DAF57D10-7EA3-44CC-99D0-52F1674EA500}">
      <dgm:prSet/>
      <dgm:spPr/>
      <dgm:t>
        <a:bodyPr/>
        <a:lstStyle/>
        <a:p>
          <a:pPr rtl="0"/>
          <a:r>
            <a:rPr lang="en-US" dirty="0" err="1" smtClean="0"/>
            <a:t>Pentru</a:t>
          </a:r>
          <a:r>
            <a:rPr lang="en-US" dirty="0" smtClean="0"/>
            <a:t> </a:t>
          </a:r>
          <a:r>
            <a:rPr lang="en-US" dirty="0" err="1" smtClean="0"/>
            <a:t>anul</a:t>
          </a:r>
          <a:r>
            <a:rPr lang="en-US" dirty="0" smtClean="0"/>
            <a:t> </a:t>
          </a:r>
          <a:r>
            <a:rPr lang="en-US" b="1" dirty="0" smtClean="0"/>
            <a:t>2009</a:t>
          </a:r>
          <a:r>
            <a:rPr lang="en-US" dirty="0" smtClean="0"/>
            <a:t> </a:t>
          </a:r>
          <a:r>
            <a:rPr lang="en-US" dirty="0" err="1" smtClean="0"/>
            <a:t>propunem</a:t>
          </a:r>
          <a:r>
            <a:rPr lang="en-US" dirty="0" smtClean="0"/>
            <a:t> </a:t>
          </a:r>
          <a:r>
            <a:rPr lang="en-US" dirty="0" err="1" smtClean="0"/>
            <a:t>pastrarea</a:t>
          </a:r>
          <a:r>
            <a:rPr lang="en-US" dirty="0" smtClean="0"/>
            <a:t> </a:t>
          </a:r>
          <a:r>
            <a:rPr lang="en-US" dirty="0" err="1" smtClean="0"/>
            <a:t>planului</a:t>
          </a:r>
          <a:r>
            <a:rPr lang="en-US" dirty="0" smtClean="0"/>
            <a:t> de </a:t>
          </a:r>
          <a:r>
            <a:rPr lang="en-US" dirty="0" err="1" smtClean="0"/>
            <a:t>donatii</a:t>
          </a:r>
          <a:r>
            <a:rPr lang="en-US" dirty="0" smtClean="0"/>
            <a:t> de </a:t>
          </a:r>
          <a:r>
            <a:rPr lang="en-US" b="1" dirty="0" smtClean="0"/>
            <a:t>$350,000</a:t>
          </a:r>
          <a:r>
            <a:rPr lang="en-US" b="0" dirty="0" smtClean="0"/>
            <a:t>.</a:t>
          </a:r>
          <a:endParaRPr lang="en-US" b="0" dirty="0"/>
        </a:p>
      </dgm:t>
    </dgm:pt>
    <dgm:pt modelId="{4445E20D-4CFC-4585-B0D9-96CF4D6BB15C}" type="parTrans" cxnId="{4E3B403E-48D8-496F-A907-BEAE3D45FBF3}">
      <dgm:prSet/>
      <dgm:spPr/>
      <dgm:t>
        <a:bodyPr/>
        <a:lstStyle/>
        <a:p>
          <a:endParaRPr lang="en-US"/>
        </a:p>
      </dgm:t>
    </dgm:pt>
    <dgm:pt modelId="{57C1ED9F-6951-4166-8DB6-5BBBE91BF6B6}" type="sibTrans" cxnId="{4E3B403E-48D8-496F-A907-BEAE3D45FBF3}">
      <dgm:prSet/>
      <dgm:spPr/>
      <dgm:t>
        <a:bodyPr/>
        <a:lstStyle/>
        <a:p>
          <a:endParaRPr lang="en-US"/>
        </a:p>
      </dgm:t>
    </dgm:pt>
    <dgm:pt modelId="{60CAD617-F45B-49AE-A693-A637CB5C9977}">
      <dgm:prSet/>
      <dgm:spPr/>
      <dgm:t>
        <a:bodyPr/>
        <a:lstStyle/>
        <a:p>
          <a:pPr rtl="0"/>
          <a:r>
            <a:rPr lang="en-US" dirty="0" smtClean="0"/>
            <a:t>In </a:t>
          </a:r>
          <a:r>
            <a:rPr lang="en-US" dirty="0" err="1" smtClean="0"/>
            <a:t>anul</a:t>
          </a:r>
          <a:r>
            <a:rPr lang="en-US" dirty="0" smtClean="0"/>
            <a:t> 2008 s-au </a:t>
          </a:r>
          <a:r>
            <a:rPr lang="en-US" dirty="0" err="1" smtClean="0"/>
            <a:t>realizat</a:t>
          </a:r>
          <a:r>
            <a:rPr lang="en-US" dirty="0" smtClean="0"/>
            <a:t> </a:t>
          </a:r>
          <a:r>
            <a:rPr lang="en-US" dirty="0" err="1" smtClean="0"/>
            <a:t>venituri</a:t>
          </a:r>
          <a:r>
            <a:rPr lang="en-US" dirty="0" smtClean="0"/>
            <a:t> in </a:t>
          </a:r>
          <a:r>
            <a:rPr lang="en-US" dirty="0" err="1" smtClean="0"/>
            <a:t>valoare</a:t>
          </a:r>
          <a:r>
            <a:rPr lang="en-US" dirty="0" smtClean="0"/>
            <a:t> de </a:t>
          </a:r>
          <a:r>
            <a:rPr lang="en-US" b="1" dirty="0" smtClean="0"/>
            <a:t>$</a:t>
          </a:r>
          <a:r>
            <a:rPr lang="en-US" b="1" i="0" u="none" dirty="0" smtClean="0"/>
            <a:t>298,470.</a:t>
          </a:r>
          <a:endParaRPr lang="en-US" b="1" dirty="0"/>
        </a:p>
      </dgm:t>
    </dgm:pt>
    <dgm:pt modelId="{C1916BB0-6ABF-4A61-8BA9-A1C42C01CD9B}" type="parTrans" cxnId="{2313FE9B-EB2D-41A6-B017-AB55EF504401}">
      <dgm:prSet/>
      <dgm:spPr/>
      <dgm:t>
        <a:bodyPr/>
        <a:lstStyle/>
        <a:p>
          <a:endParaRPr lang="en-US"/>
        </a:p>
      </dgm:t>
    </dgm:pt>
    <dgm:pt modelId="{432CF210-F46A-46E3-A89F-1BE5A75E6663}" type="sibTrans" cxnId="{2313FE9B-EB2D-41A6-B017-AB55EF504401}">
      <dgm:prSet/>
      <dgm:spPr/>
      <dgm:t>
        <a:bodyPr/>
        <a:lstStyle/>
        <a:p>
          <a:endParaRPr lang="en-US"/>
        </a:p>
      </dgm:t>
    </dgm:pt>
    <dgm:pt modelId="{7D1A7DE2-C638-43B7-B322-E35E2BA53D96}">
      <dgm:prSet/>
      <dgm:spPr/>
      <dgm:t>
        <a:bodyPr/>
        <a:lstStyle/>
        <a:p>
          <a:pPr rtl="0"/>
          <a:r>
            <a:rPr lang="en-US" dirty="0" smtClean="0"/>
            <a:t>Plan de </a:t>
          </a:r>
          <a:r>
            <a:rPr lang="en-US" dirty="0" err="1" smtClean="0"/>
            <a:t>donatii</a:t>
          </a:r>
          <a:r>
            <a:rPr lang="en-US" dirty="0" smtClean="0"/>
            <a:t> </a:t>
          </a:r>
          <a:r>
            <a:rPr lang="en-US" dirty="0" err="1" smtClean="0"/>
            <a:t>pe</a:t>
          </a:r>
          <a:r>
            <a:rPr lang="en-US" dirty="0" smtClean="0"/>
            <a:t> </a:t>
          </a:r>
          <a:r>
            <a:rPr lang="en-US" dirty="0" err="1" smtClean="0"/>
            <a:t>anul</a:t>
          </a:r>
          <a:r>
            <a:rPr lang="en-US" dirty="0" smtClean="0"/>
            <a:t> 2009</a:t>
          </a:r>
          <a:endParaRPr lang="en-US" dirty="0"/>
        </a:p>
      </dgm:t>
    </dgm:pt>
    <dgm:pt modelId="{073F8849-2204-4086-AA1D-2C49E4F2262C}" type="parTrans" cxnId="{AD43B3D3-7B81-43F3-A97F-B8D8B8391DF8}">
      <dgm:prSet/>
      <dgm:spPr/>
      <dgm:t>
        <a:bodyPr/>
        <a:lstStyle/>
        <a:p>
          <a:endParaRPr lang="en-US"/>
        </a:p>
      </dgm:t>
    </dgm:pt>
    <dgm:pt modelId="{A6987632-7D3A-4887-B461-F77D6FD5A76C}" type="sibTrans" cxnId="{AD43B3D3-7B81-43F3-A97F-B8D8B8391DF8}">
      <dgm:prSet/>
      <dgm:spPr/>
      <dgm:t>
        <a:bodyPr/>
        <a:lstStyle/>
        <a:p>
          <a:endParaRPr lang="en-US"/>
        </a:p>
      </dgm:t>
    </dgm:pt>
    <dgm:pt modelId="{DC49262A-1E35-4DE6-AC8D-AAD4F202420C}">
      <dgm:prSet/>
      <dgm:spPr/>
      <dgm:t>
        <a:bodyPr/>
        <a:lstStyle/>
        <a:p>
          <a:pPr rtl="0"/>
          <a:r>
            <a:rPr lang="en-US" dirty="0" smtClean="0"/>
            <a:t>In </a:t>
          </a:r>
          <a:r>
            <a:rPr lang="en-US" dirty="0" err="1" smtClean="0"/>
            <a:t>anul</a:t>
          </a:r>
          <a:r>
            <a:rPr lang="en-US" dirty="0" smtClean="0"/>
            <a:t> 2008 </a:t>
          </a:r>
          <a:r>
            <a:rPr lang="en-US" dirty="0" err="1" smtClean="0"/>
            <a:t>cheltuielile</a:t>
          </a:r>
          <a:r>
            <a:rPr lang="en-US" dirty="0" smtClean="0"/>
            <a:t> s-au </a:t>
          </a:r>
          <a:r>
            <a:rPr lang="en-US" dirty="0" err="1" smtClean="0"/>
            <a:t>ridicat</a:t>
          </a:r>
          <a:r>
            <a:rPr lang="en-US" dirty="0" smtClean="0"/>
            <a:t> la </a:t>
          </a:r>
          <a:r>
            <a:rPr lang="en-US" dirty="0" err="1" smtClean="0"/>
            <a:t>suma</a:t>
          </a:r>
          <a:r>
            <a:rPr lang="en-US" dirty="0" smtClean="0"/>
            <a:t> de </a:t>
          </a:r>
          <a:r>
            <a:rPr lang="en-US" b="1" dirty="0" smtClean="0"/>
            <a:t>$</a:t>
          </a:r>
          <a:r>
            <a:rPr lang="en-US" b="1" i="0" u="none" dirty="0" smtClean="0"/>
            <a:t>143,820 </a:t>
          </a:r>
          <a:r>
            <a:rPr lang="en-US" b="0" i="0" u="none" dirty="0" err="1" smtClean="0"/>
            <a:t>fata</a:t>
          </a:r>
          <a:r>
            <a:rPr lang="en-US" b="0" i="0" u="none" dirty="0" smtClean="0"/>
            <a:t> de $150,050 in </a:t>
          </a:r>
          <a:r>
            <a:rPr lang="en-US" b="0" i="0" u="none" dirty="0" err="1" smtClean="0"/>
            <a:t>anul</a:t>
          </a:r>
          <a:r>
            <a:rPr lang="en-US" b="0" i="0" u="none" dirty="0" smtClean="0"/>
            <a:t> 2007 </a:t>
          </a:r>
          <a:r>
            <a:rPr lang="en-US" b="0" dirty="0" smtClean="0"/>
            <a:t>, din care </a:t>
          </a:r>
          <a:r>
            <a:rPr lang="en-US" b="1" i="0" u="none" dirty="0" smtClean="0"/>
            <a:t>$16,740 </a:t>
          </a:r>
          <a:r>
            <a:rPr lang="en-US" b="0" i="0" u="none" dirty="0" err="1" smtClean="0"/>
            <a:t>pentru</a:t>
          </a:r>
          <a:r>
            <a:rPr lang="en-US" b="0" i="0" u="none" dirty="0" smtClean="0"/>
            <a:t> </a:t>
          </a:r>
          <a:r>
            <a:rPr lang="en-US" b="1" i="0" u="none" dirty="0" err="1" smtClean="0"/>
            <a:t>constructie</a:t>
          </a:r>
          <a:r>
            <a:rPr lang="en-US" b="0" i="0" u="none" dirty="0" smtClean="0"/>
            <a:t>.</a:t>
          </a:r>
          <a:endParaRPr lang="en-US" b="0" dirty="0"/>
        </a:p>
      </dgm:t>
    </dgm:pt>
    <dgm:pt modelId="{1635849D-CFA2-4229-AF16-66B2BDE2DE39}" type="parTrans" cxnId="{7B0F65A3-8DA2-4EAB-B42C-8E6161739B09}">
      <dgm:prSet/>
      <dgm:spPr/>
      <dgm:t>
        <a:bodyPr/>
        <a:lstStyle/>
        <a:p>
          <a:endParaRPr lang="en-US"/>
        </a:p>
      </dgm:t>
    </dgm:pt>
    <dgm:pt modelId="{AE18B39A-5029-4E7D-98AC-213911DB8E22}" type="sibTrans" cxnId="{7B0F65A3-8DA2-4EAB-B42C-8E6161739B09}">
      <dgm:prSet/>
      <dgm:spPr/>
      <dgm:t>
        <a:bodyPr/>
        <a:lstStyle/>
        <a:p>
          <a:endParaRPr lang="en-US"/>
        </a:p>
      </dgm:t>
    </dgm:pt>
    <dgm:pt modelId="{B28C3D70-4F7F-4305-9873-CB0DC7DC9162}">
      <dgm:prSet/>
      <dgm:spPr/>
      <dgm:t>
        <a:bodyPr/>
        <a:lstStyle/>
        <a:p>
          <a:pPr rtl="0"/>
          <a:r>
            <a:rPr lang="en-US" b="0" dirty="0" err="1" smtClean="0"/>
            <a:t>Incasarile</a:t>
          </a:r>
          <a:r>
            <a:rPr lang="en-US" b="0" dirty="0" smtClean="0"/>
            <a:t> din </a:t>
          </a:r>
          <a:r>
            <a:rPr lang="en-US" b="0" dirty="0" err="1" smtClean="0"/>
            <a:t>donatii</a:t>
          </a:r>
          <a:r>
            <a:rPr lang="en-US" b="0" dirty="0" smtClean="0"/>
            <a:t> </a:t>
          </a:r>
          <a:r>
            <a:rPr lang="en-US" b="0" dirty="0" err="1" smtClean="0"/>
            <a:t>pe</a:t>
          </a:r>
          <a:r>
            <a:rPr lang="en-US" b="0" dirty="0" smtClean="0"/>
            <a:t> </a:t>
          </a:r>
          <a:r>
            <a:rPr lang="en-US" b="0" dirty="0" err="1" smtClean="0"/>
            <a:t>anul</a:t>
          </a:r>
          <a:r>
            <a:rPr lang="en-US" b="0" dirty="0" smtClean="0"/>
            <a:t> 2008 </a:t>
          </a:r>
          <a:r>
            <a:rPr lang="en-US" b="0" dirty="0" err="1" smtClean="0"/>
            <a:t>reprezinta</a:t>
          </a:r>
          <a:r>
            <a:rPr lang="en-US" b="0" dirty="0" smtClean="0"/>
            <a:t> </a:t>
          </a:r>
          <a:r>
            <a:rPr lang="en-US" b="1" dirty="0" smtClean="0"/>
            <a:t>85%</a:t>
          </a:r>
          <a:r>
            <a:rPr lang="en-US" b="0" dirty="0" smtClean="0"/>
            <a:t> din </a:t>
          </a:r>
          <a:r>
            <a:rPr lang="en-US" b="0" dirty="0" err="1" smtClean="0"/>
            <a:t>suma</a:t>
          </a:r>
          <a:r>
            <a:rPr lang="en-US" b="0" dirty="0" smtClean="0"/>
            <a:t> </a:t>
          </a:r>
          <a:r>
            <a:rPr lang="en-US" b="0" dirty="0" err="1" smtClean="0"/>
            <a:t>planificata</a:t>
          </a:r>
          <a:r>
            <a:rPr lang="en-US" b="0" dirty="0" smtClean="0"/>
            <a:t>, de $350,000.</a:t>
          </a:r>
          <a:endParaRPr lang="en-US" b="0" dirty="0"/>
        </a:p>
      </dgm:t>
    </dgm:pt>
    <dgm:pt modelId="{3E9CD638-4778-4109-AAFE-2C4115F9B35A}" type="parTrans" cxnId="{876B8677-801A-452F-A95D-69630F98BD47}">
      <dgm:prSet/>
      <dgm:spPr/>
      <dgm:t>
        <a:bodyPr/>
        <a:lstStyle/>
        <a:p>
          <a:endParaRPr lang="en-US"/>
        </a:p>
      </dgm:t>
    </dgm:pt>
    <dgm:pt modelId="{C5D29B14-EE9E-47B3-B6DD-4709B646C7AF}" type="sibTrans" cxnId="{876B8677-801A-452F-A95D-69630F98BD47}">
      <dgm:prSet/>
      <dgm:spPr/>
      <dgm:t>
        <a:bodyPr/>
        <a:lstStyle/>
        <a:p>
          <a:endParaRPr lang="en-US"/>
        </a:p>
      </dgm:t>
    </dgm:pt>
    <dgm:pt modelId="{D2C877FD-2D27-4B9D-ACFD-B71651FB8AC9}">
      <dgm:prSet/>
      <dgm:spPr/>
      <dgm:t>
        <a:bodyPr/>
        <a:lstStyle/>
        <a:p>
          <a:pPr rtl="0"/>
          <a:r>
            <a:rPr lang="en-US" b="0" dirty="0" err="1" smtClean="0"/>
            <a:t>Cheltuielile</a:t>
          </a:r>
          <a:r>
            <a:rPr lang="en-US" b="0" dirty="0" smtClean="0"/>
            <a:t> </a:t>
          </a:r>
          <a:r>
            <a:rPr lang="en-US" b="0" dirty="0" err="1" smtClean="0"/>
            <a:t>curente</a:t>
          </a:r>
          <a:r>
            <a:rPr lang="en-US" b="0" dirty="0" smtClean="0"/>
            <a:t> (cu </a:t>
          </a:r>
          <a:r>
            <a:rPr lang="en-US" b="0" dirty="0" err="1" smtClean="0"/>
            <a:t>proprietatea</a:t>
          </a:r>
          <a:r>
            <a:rPr lang="en-US" b="0" dirty="0" smtClean="0"/>
            <a:t>) </a:t>
          </a:r>
          <a:r>
            <a:rPr lang="en-US" b="0" dirty="0" err="1" smtClean="0"/>
            <a:t>si</a:t>
          </a:r>
          <a:r>
            <a:rPr lang="en-US" b="0" dirty="0" smtClean="0"/>
            <a:t> </a:t>
          </a:r>
          <a:r>
            <a:rPr lang="en-US" b="0" dirty="0" err="1" smtClean="0"/>
            <a:t>cele</a:t>
          </a:r>
          <a:r>
            <a:rPr lang="en-US" b="0" dirty="0" smtClean="0"/>
            <a:t> de </a:t>
          </a:r>
          <a:r>
            <a:rPr lang="en-US" b="0" dirty="0" err="1" smtClean="0"/>
            <a:t>constructie</a:t>
          </a:r>
          <a:r>
            <a:rPr lang="en-US" b="0" dirty="0" smtClean="0"/>
            <a:t> au </a:t>
          </a:r>
          <a:r>
            <a:rPr lang="en-US" b="0" dirty="0" err="1" smtClean="0"/>
            <a:t>scazut</a:t>
          </a:r>
          <a:r>
            <a:rPr lang="en-US" b="0" dirty="0" smtClean="0"/>
            <a:t>.</a:t>
          </a:r>
          <a:endParaRPr lang="en-US" b="0" dirty="0"/>
        </a:p>
      </dgm:t>
    </dgm:pt>
    <dgm:pt modelId="{5C6D6E4C-E5D4-4A99-B060-E636C8797A90}" type="parTrans" cxnId="{7397AEB4-E881-4171-A1BF-4654101D03DA}">
      <dgm:prSet/>
      <dgm:spPr/>
      <dgm:t>
        <a:bodyPr/>
        <a:lstStyle/>
        <a:p>
          <a:endParaRPr lang="en-US"/>
        </a:p>
      </dgm:t>
    </dgm:pt>
    <dgm:pt modelId="{DBD57748-5612-41F2-A805-CFA864A72370}" type="sibTrans" cxnId="{7397AEB4-E881-4171-A1BF-4654101D03DA}">
      <dgm:prSet/>
      <dgm:spPr/>
      <dgm:t>
        <a:bodyPr/>
        <a:lstStyle/>
        <a:p>
          <a:endParaRPr lang="en-US"/>
        </a:p>
      </dgm:t>
    </dgm:pt>
    <dgm:pt modelId="{60EBD03C-792B-43EB-A886-DAA30881551C}">
      <dgm:prSet/>
      <dgm:spPr/>
      <dgm:t>
        <a:bodyPr/>
        <a:lstStyle/>
        <a:p>
          <a:pPr rtl="0"/>
          <a:r>
            <a:rPr lang="en-US" b="0" dirty="0" err="1" smtClean="0"/>
            <a:t>Numarul</a:t>
          </a:r>
          <a:r>
            <a:rPr lang="en-US" b="0" dirty="0" smtClean="0"/>
            <a:t> de </a:t>
          </a:r>
          <a:r>
            <a:rPr lang="en-US" b="0" dirty="0" err="1" smtClean="0"/>
            <a:t>membri</a:t>
          </a:r>
          <a:r>
            <a:rPr lang="en-US" b="0" dirty="0" smtClean="0"/>
            <a:t> a </a:t>
          </a:r>
          <a:r>
            <a:rPr lang="en-US" b="0" dirty="0" err="1" smtClean="0"/>
            <a:t>scazut</a:t>
          </a:r>
          <a:r>
            <a:rPr lang="en-US" b="0" dirty="0" smtClean="0"/>
            <a:t> de la 191 la 167.</a:t>
          </a:r>
          <a:endParaRPr lang="en-US" b="0" dirty="0"/>
        </a:p>
      </dgm:t>
    </dgm:pt>
    <dgm:pt modelId="{C2D97751-C8DA-4822-A0B1-112618E61F14}" type="parTrans" cxnId="{4730030E-900F-415C-AEF1-3A54C066BF6B}">
      <dgm:prSet/>
      <dgm:spPr/>
      <dgm:t>
        <a:bodyPr/>
        <a:lstStyle/>
        <a:p>
          <a:endParaRPr lang="en-US"/>
        </a:p>
      </dgm:t>
    </dgm:pt>
    <dgm:pt modelId="{C4302848-3E5C-48DB-BDE0-EE128EBECC92}" type="sibTrans" cxnId="{4730030E-900F-415C-AEF1-3A54C066BF6B}">
      <dgm:prSet/>
      <dgm:spPr/>
      <dgm:t>
        <a:bodyPr/>
        <a:lstStyle/>
        <a:p>
          <a:endParaRPr lang="en-US"/>
        </a:p>
      </dgm:t>
    </dgm:pt>
    <dgm:pt modelId="{3B94D43B-E82A-4FA0-9E55-A2F87B3ABCBF}" type="pres">
      <dgm:prSet presAssocID="{107004B6-4AA6-4CA5-8560-587EDDCE8F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7A0968-6EFB-4837-B717-12D63B19DD30}" type="pres">
      <dgm:prSet presAssocID="{643D8ECE-EBA5-47EC-9DE1-27207A1AB9F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ADD22-B836-45B5-8C47-D8CAE973B53E}" type="pres">
      <dgm:prSet presAssocID="{643D8ECE-EBA5-47EC-9DE1-27207A1AB9FA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E2476-1EDE-4DF3-8DE1-B805D0AE8EDE}" type="pres">
      <dgm:prSet presAssocID="{ACAFA8C8-DB10-4E47-AD52-D1DE3D04E64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863B3-8945-4E63-B26F-F47843AD25B5}" type="pres">
      <dgm:prSet presAssocID="{ACAFA8C8-DB10-4E47-AD52-D1DE3D04E64E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B335C-D201-4675-A8E6-5CC551FAB0F3}" type="pres">
      <dgm:prSet presAssocID="{7D1A7DE2-C638-43B7-B322-E35E2BA53D9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DF11F-C04D-4CAF-AE68-4D05D41AA5F8}" type="pres">
      <dgm:prSet presAssocID="{7D1A7DE2-C638-43B7-B322-E35E2BA53D96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97AEB4-E881-4171-A1BF-4654101D03DA}" srcId="{ACAFA8C8-DB10-4E47-AD52-D1DE3D04E64E}" destId="{D2C877FD-2D27-4B9D-ACFD-B71651FB8AC9}" srcOrd="1" destOrd="0" parTransId="{5C6D6E4C-E5D4-4A99-B060-E636C8797A90}" sibTransId="{DBD57748-5612-41F2-A805-CFA864A72370}"/>
    <dgm:cxn modelId="{D5393906-75BB-42C3-B765-B1FEC4F3B006}" type="presOf" srcId="{D2C877FD-2D27-4B9D-ACFD-B71651FB8AC9}" destId="{3C6863B3-8945-4E63-B26F-F47843AD25B5}" srcOrd="0" destOrd="1" presId="urn:microsoft.com/office/officeart/2005/8/layout/vList2"/>
    <dgm:cxn modelId="{7B0F65A3-8DA2-4EAB-B42C-8E6161739B09}" srcId="{ACAFA8C8-DB10-4E47-AD52-D1DE3D04E64E}" destId="{DC49262A-1E35-4DE6-AC8D-AAD4F202420C}" srcOrd="0" destOrd="0" parTransId="{1635849D-CFA2-4229-AF16-66B2BDE2DE39}" sibTransId="{AE18B39A-5029-4E7D-98AC-213911DB8E22}"/>
    <dgm:cxn modelId="{876B8677-801A-452F-A95D-69630F98BD47}" srcId="{643D8ECE-EBA5-47EC-9DE1-27207A1AB9FA}" destId="{B28C3D70-4F7F-4305-9873-CB0DC7DC9162}" srcOrd="1" destOrd="0" parTransId="{3E9CD638-4778-4109-AAFE-2C4115F9B35A}" sibTransId="{C5D29B14-EE9E-47B3-B6DD-4709B646C7AF}"/>
    <dgm:cxn modelId="{5B8A7EB6-3A4A-47FA-B54F-B9A01B95BE2D}" type="presOf" srcId="{7D1A7DE2-C638-43B7-B322-E35E2BA53D96}" destId="{117B335C-D201-4675-A8E6-5CC551FAB0F3}" srcOrd="0" destOrd="0" presId="urn:microsoft.com/office/officeart/2005/8/layout/vList2"/>
    <dgm:cxn modelId="{C860EDB4-E047-4663-924D-76B564A18FCA}" type="presOf" srcId="{ACAFA8C8-DB10-4E47-AD52-D1DE3D04E64E}" destId="{CA6E2476-1EDE-4DF3-8DE1-B805D0AE8EDE}" srcOrd="0" destOrd="0" presId="urn:microsoft.com/office/officeart/2005/8/layout/vList2"/>
    <dgm:cxn modelId="{0B46171F-0E64-4F3D-90F3-CDE323479D43}" type="presOf" srcId="{B28C3D70-4F7F-4305-9873-CB0DC7DC9162}" destId="{A5DADD22-B836-45B5-8C47-D8CAE973B53E}" srcOrd="0" destOrd="1" presId="urn:microsoft.com/office/officeart/2005/8/layout/vList2"/>
    <dgm:cxn modelId="{03BADA63-7370-4AFA-81A3-96DDDF2B36B0}" srcId="{107004B6-4AA6-4CA5-8560-587EDDCE8FF3}" destId="{ACAFA8C8-DB10-4E47-AD52-D1DE3D04E64E}" srcOrd="1" destOrd="0" parTransId="{DBB7DDDA-C908-4832-A9F7-C9B61922A599}" sibTransId="{A1486096-9BDF-4843-8F10-057C1F1BCEEB}"/>
    <dgm:cxn modelId="{4E3B403E-48D8-496F-A907-BEAE3D45FBF3}" srcId="{7D1A7DE2-C638-43B7-B322-E35E2BA53D96}" destId="{DAF57D10-7EA3-44CC-99D0-52F1674EA500}" srcOrd="0" destOrd="0" parTransId="{4445E20D-4CFC-4585-B0D9-96CF4D6BB15C}" sibTransId="{57C1ED9F-6951-4166-8DB6-5BBBE91BF6B6}"/>
    <dgm:cxn modelId="{D5EC319F-4FF5-4524-804B-3AF239D92E09}" type="presOf" srcId="{60EBD03C-792B-43EB-A886-DAA30881551C}" destId="{A5DADD22-B836-45B5-8C47-D8CAE973B53E}" srcOrd="0" destOrd="2" presId="urn:microsoft.com/office/officeart/2005/8/layout/vList2"/>
    <dgm:cxn modelId="{4E674743-6319-4F16-9511-5CA094EC9560}" type="presOf" srcId="{60CAD617-F45B-49AE-A693-A637CB5C9977}" destId="{A5DADD22-B836-45B5-8C47-D8CAE973B53E}" srcOrd="0" destOrd="0" presId="urn:microsoft.com/office/officeart/2005/8/layout/vList2"/>
    <dgm:cxn modelId="{2313FE9B-EB2D-41A6-B017-AB55EF504401}" srcId="{643D8ECE-EBA5-47EC-9DE1-27207A1AB9FA}" destId="{60CAD617-F45B-49AE-A693-A637CB5C9977}" srcOrd="0" destOrd="0" parTransId="{C1916BB0-6ABF-4A61-8BA9-A1C42C01CD9B}" sibTransId="{432CF210-F46A-46E3-A89F-1BE5A75E6663}"/>
    <dgm:cxn modelId="{AD43B3D3-7B81-43F3-A97F-B8D8B8391DF8}" srcId="{107004B6-4AA6-4CA5-8560-587EDDCE8FF3}" destId="{7D1A7DE2-C638-43B7-B322-E35E2BA53D96}" srcOrd="2" destOrd="0" parTransId="{073F8849-2204-4086-AA1D-2C49E4F2262C}" sibTransId="{A6987632-7D3A-4887-B461-F77D6FD5A76C}"/>
    <dgm:cxn modelId="{45DD8E30-6FBA-4E67-874F-A6D72BF0976D}" type="presOf" srcId="{DC49262A-1E35-4DE6-AC8D-AAD4F202420C}" destId="{3C6863B3-8945-4E63-B26F-F47843AD25B5}" srcOrd="0" destOrd="0" presId="urn:microsoft.com/office/officeart/2005/8/layout/vList2"/>
    <dgm:cxn modelId="{E953DD3E-F8DA-4672-A191-DC5EF33828FF}" type="presOf" srcId="{643D8ECE-EBA5-47EC-9DE1-27207A1AB9FA}" destId="{EE7A0968-6EFB-4837-B717-12D63B19DD30}" srcOrd="0" destOrd="0" presId="urn:microsoft.com/office/officeart/2005/8/layout/vList2"/>
    <dgm:cxn modelId="{1EC44E7C-41DD-42D0-9F6C-392371D71B14}" type="presOf" srcId="{107004B6-4AA6-4CA5-8560-587EDDCE8FF3}" destId="{3B94D43B-E82A-4FA0-9E55-A2F87B3ABCBF}" srcOrd="0" destOrd="0" presId="urn:microsoft.com/office/officeart/2005/8/layout/vList2"/>
    <dgm:cxn modelId="{9DEC0EBA-FD52-4B9C-A59A-698239C4B969}" srcId="{107004B6-4AA6-4CA5-8560-587EDDCE8FF3}" destId="{643D8ECE-EBA5-47EC-9DE1-27207A1AB9FA}" srcOrd="0" destOrd="0" parTransId="{1E5A323A-A69C-4E1F-8176-E95A0610B33C}" sibTransId="{EBD2E2B5-32C4-419E-9248-115AF19D2B37}"/>
    <dgm:cxn modelId="{4730030E-900F-415C-AEF1-3A54C066BF6B}" srcId="{643D8ECE-EBA5-47EC-9DE1-27207A1AB9FA}" destId="{60EBD03C-792B-43EB-A886-DAA30881551C}" srcOrd="2" destOrd="0" parTransId="{C2D97751-C8DA-4822-A0B1-112618E61F14}" sibTransId="{C4302848-3E5C-48DB-BDE0-EE128EBECC92}"/>
    <dgm:cxn modelId="{BC8584A2-7DA8-4F72-B626-64C65C84B75B}" type="presOf" srcId="{DAF57D10-7EA3-44CC-99D0-52F1674EA500}" destId="{32DDF11F-C04D-4CAF-AE68-4D05D41AA5F8}" srcOrd="0" destOrd="0" presId="urn:microsoft.com/office/officeart/2005/8/layout/vList2"/>
    <dgm:cxn modelId="{F9E078D0-BF1B-48D2-894D-BD834F6AA4A8}" type="presParOf" srcId="{3B94D43B-E82A-4FA0-9E55-A2F87B3ABCBF}" destId="{EE7A0968-6EFB-4837-B717-12D63B19DD30}" srcOrd="0" destOrd="0" presId="urn:microsoft.com/office/officeart/2005/8/layout/vList2"/>
    <dgm:cxn modelId="{046269C0-1F23-4340-8680-BA1CC17F860D}" type="presParOf" srcId="{3B94D43B-E82A-4FA0-9E55-A2F87B3ABCBF}" destId="{A5DADD22-B836-45B5-8C47-D8CAE973B53E}" srcOrd="1" destOrd="0" presId="urn:microsoft.com/office/officeart/2005/8/layout/vList2"/>
    <dgm:cxn modelId="{CC333B4F-6718-4354-B7FE-2AEA3AF1F3A7}" type="presParOf" srcId="{3B94D43B-E82A-4FA0-9E55-A2F87B3ABCBF}" destId="{CA6E2476-1EDE-4DF3-8DE1-B805D0AE8EDE}" srcOrd="2" destOrd="0" presId="urn:microsoft.com/office/officeart/2005/8/layout/vList2"/>
    <dgm:cxn modelId="{A2B82667-E448-489E-B921-06AE22DD063D}" type="presParOf" srcId="{3B94D43B-E82A-4FA0-9E55-A2F87B3ABCBF}" destId="{3C6863B3-8945-4E63-B26F-F47843AD25B5}" srcOrd="3" destOrd="0" presId="urn:microsoft.com/office/officeart/2005/8/layout/vList2"/>
    <dgm:cxn modelId="{CA7F05A1-6D7C-40A0-A9F3-4C35573CBFEC}" type="presParOf" srcId="{3B94D43B-E82A-4FA0-9E55-A2F87B3ABCBF}" destId="{117B335C-D201-4675-A8E6-5CC551FAB0F3}" srcOrd="4" destOrd="0" presId="urn:microsoft.com/office/officeart/2005/8/layout/vList2"/>
    <dgm:cxn modelId="{12857C72-E461-4638-BF60-8EDB70C2C1B0}" type="presParOf" srcId="{3B94D43B-E82A-4FA0-9E55-A2F87B3ABCBF}" destId="{32DDF11F-C04D-4CAF-AE68-4D05D41AA5F8}" srcOrd="5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35B0B-B1CA-4A55-A3B6-5229692B82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9DFECB-DC4A-4A85-BF49-DC6D683C699E}">
      <dgm:prSet/>
      <dgm:spPr/>
      <dgm:t>
        <a:bodyPr/>
        <a:lstStyle/>
        <a:p>
          <a:pPr algn="ctr" rtl="0"/>
          <a:r>
            <a:rPr lang="en-US" dirty="0" smtClean="0"/>
            <a:t>De </a:t>
          </a:r>
          <a:r>
            <a:rPr lang="en-US" dirty="0" err="1" smtClean="0"/>
            <a:t>retinut</a:t>
          </a:r>
          <a:endParaRPr lang="en-US" dirty="0"/>
        </a:p>
      </dgm:t>
    </dgm:pt>
    <dgm:pt modelId="{D2620F5F-2AB0-4B66-8616-D7E7F232FAE8}" type="parTrans" cxnId="{3F0506D8-D6CA-492E-AA1B-7672D55ADDCA}">
      <dgm:prSet/>
      <dgm:spPr/>
      <dgm:t>
        <a:bodyPr/>
        <a:lstStyle/>
        <a:p>
          <a:endParaRPr lang="en-US"/>
        </a:p>
      </dgm:t>
    </dgm:pt>
    <dgm:pt modelId="{8E9E81FF-8BAB-4516-8FA2-917621E51CDD}" type="sibTrans" cxnId="{3F0506D8-D6CA-492E-AA1B-7672D55ADDCA}">
      <dgm:prSet/>
      <dgm:spPr/>
      <dgm:t>
        <a:bodyPr/>
        <a:lstStyle/>
        <a:p>
          <a:endParaRPr lang="en-US"/>
        </a:p>
      </dgm:t>
    </dgm:pt>
    <dgm:pt modelId="{0B59D96E-C93E-4894-915C-762DE6A97CD1}">
      <dgm:prSet/>
      <dgm:spPr/>
      <dgm:t>
        <a:bodyPr/>
        <a:lstStyle/>
        <a:p>
          <a:pPr rtl="0"/>
          <a:r>
            <a:rPr lang="en-US" dirty="0" err="1" smtClean="0"/>
            <a:t>Numarul</a:t>
          </a:r>
          <a:r>
            <a:rPr lang="en-US" dirty="0" smtClean="0"/>
            <a:t> de </a:t>
          </a:r>
          <a:r>
            <a:rPr lang="en-US" dirty="0" err="1" smtClean="0"/>
            <a:t>servicii</a:t>
          </a:r>
          <a:r>
            <a:rPr lang="en-US" dirty="0" smtClean="0"/>
            <a:t> </a:t>
          </a:r>
          <a:r>
            <a:rPr lang="en-US" dirty="0" err="1" smtClean="0"/>
            <a:t>religioase</a:t>
          </a:r>
          <a:r>
            <a:rPr lang="en-US" dirty="0" smtClean="0"/>
            <a:t> (</a:t>
          </a:r>
          <a:r>
            <a:rPr lang="en-US" dirty="0" err="1" smtClean="0"/>
            <a:t>botezuri</a:t>
          </a:r>
          <a:r>
            <a:rPr lang="en-US" dirty="0" smtClean="0"/>
            <a:t>, </a:t>
          </a:r>
          <a:r>
            <a:rPr lang="en-US" dirty="0" err="1" smtClean="0"/>
            <a:t>cununii</a:t>
          </a:r>
          <a:r>
            <a:rPr lang="en-US" dirty="0" smtClean="0"/>
            <a:t>) a </a:t>
          </a:r>
          <a:r>
            <a:rPr lang="en-US" dirty="0" err="1" smtClean="0"/>
            <a:t>scazut</a:t>
          </a:r>
          <a:r>
            <a:rPr lang="en-US" dirty="0" smtClean="0"/>
            <a:t> </a:t>
          </a:r>
          <a:r>
            <a:rPr lang="en-US" dirty="0" err="1" smtClean="0"/>
            <a:t>fata</a:t>
          </a:r>
          <a:r>
            <a:rPr lang="en-US" dirty="0" smtClean="0"/>
            <a:t> de </a:t>
          </a:r>
          <a:r>
            <a:rPr lang="en-US" dirty="0" err="1" smtClean="0"/>
            <a:t>anul</a:t>
          </a:r>
          <a:r>
            <a:rPr lang="en-US" dirty="0" smtClean="0"/>
            <a:t> 2007</a:t>
          </a:r>
          <a:endParaRPr lang="en-US" b="1" dirty="0"/>
        </a:p>
      </dgm:t>
    </dgm:pt>
    <dgm:pt modelId="{A6DF8C86-0F38-45E7-93E8-C70DB88F6431}" type="parTrans" cxnId="{F01157F7-C37B-4CEF-8073-EA7119FF7F35}">
      <dgm:prSet/>
      <dgm:spPr/>
      <dgm:t>
        <a:bodyPr/>
        <a:lstStyle/>
        <a:p>
          <a:endParaRPr lang="en-US"/>
        </a:p>
      </dgm:t>
    </dgm:pt>
    <dgm:pt modelId="{74156E37-9724-496D-84BA-9D63A17F6351}" type="sibTrans" cxnId="{F01157F7-C37B-4CEF-8073-EA7119FF7F35}">
      <dgm:prSet/>
      <dgm:spPr/>
      <dgm:t>
        <a:bodyPr/>
        <a:lstStyle/>
        <a:p>
          <a:endParaRPr lang="en-US"/>
        </a:p>
      </dgm:t>
    </dgm:pt>
    <dgm:pt modelId="{02286ACD-3B5A-48F4-83F5-68B6A8D7B9D7}">
      <dgm:prSet/>
      <dgm:spPr/>
      <dgm:t>
        <a:bodyPr/>
        <a:lstStyle/>
        <a:p>
          <a:pPr rtl="0"/>
          <a:r>
            <a:rPr lang="en-US" b="0" dirty="0" smtClean="0"/>
            <a:t>Au </a:t>
          </a:r>
          <a:r>
            <a:rPr lang="en-US" b="0" dirty="0" err="1" smtClean="0"/>
            <a:t>crescut</a:t>
          </a:r>
          <a:r>
            <a:rPr lang="en-US" b="0" dirty="0" smtClean="0"/>
            <a:t> </a:t>
          </a:r>
          <a:r>
            <a:rPr lang="en-US" b="0" dirty="0" err="1" smtClean="0"/>
            <a:t>semnificativ</a:t>
          </a:r>
          <a:r>
            <a:rPr lang="en-US" b="0" dirty="0" smtClean="0"/>
            <a:t> </a:t>
          </a:r>
          <a:r>
            <a:rPr lang="en-US" b="0" dirty="0" err="1" smtClean="0"/>
            <a:t>donatiile</a:t>
          </a:r>
          <a:r>
            <a:rPr lang="en-US" b="0" dirty="0" smtClean="0"/>
            <a:t> </a:t>
          </a:r>
          <a:r>
            <a:rPr lang="en-US" b="0" dirty="0" err="1" smtClean="0"/>
            <a:t>pentru</a:t>
          </a:r>
          <a:r>
            <a:rPr lang="en-US" b="0" dirty="0" smtClean="0"/>
            <a:t> </a:t>
          </a:r>
          <a:r>
            <a:rPr lang="en-US" b="0" dirty="0" err="1" smtClean="0"/>
            <a:t>campanii</a:t>
          </a:r>
          <a:r>
            <a:rPr lang="en-US" b="0" dirty="0" smtClean="0"/>
            <a:t> de </a:t>
          </a:r>
          <a:r>
            <a:rPr lang="en-US" b="0" dirty="0" err="1" smtClean="0"/>
            <a:t>caritate</a:t>
          </a:r>
          <a:r>
            <a:rPr lang="en-US" b="0" dirty="0" smtClean="0"/>
            <a:t>  : $51,663 in 2008  </a:t>
          </a:r>
          <a:r>
            <a:rPr lang="en-US" b="0" dirty="0" err="1" smtClean="0"/>
            <a:t>fata</a:t>
          </a:r>
          <a:r>
            <a:rPr lang="en-US" b="0" dirty="0" smtClean="0"/>
            <a:t> de      $10,004 in 2007</a:t>
          </a:r>
          <a:endParaRPr lang="en-US" b="0" dirty="0"/>
        </a:p>
      </dgm:t>
    </dgm:pt>
    <dgm:pt modelId="{42504BEF-41BF-4365-BF1B-94372BF57B13}" type="parTrans" cxnId="{C74AE5AA-108D-40C1-AECF-AE07EA85C41E}">
      <dgm:prSet/>
      <dgm:spPr/>
      <dgm:t>
        <a:bodyPr/>
        <a:lstStyle/>
        <a:p>
          <a:endParaRPr lang="en-US"/>
        </a:p>
      </dgm:t>
    </dgm:pt>
    <dgm:pt modelId="{52A81FD8-CA64-4373-889E-B3898DFEABD6}" type="sibTrans" cxnId="{C74AE5AA-108D-40C1-AECF-AE07EA85C41E}">
      <dgm:prSet/>
      <dgm:spPr/>
      <dgm:t>
        <a:bodyPr/>
        <a:lstStyle/>
        <a:p>
          <a:endParaRPr lang="en-US"/>
        </a:p>
      </dgm:t>
    </dgm:pt>
    <dgm:pt modelId="{D4C7F092-B147-4B92-B484-E477F8ED8187}" type="pres">
      <dgm:prSet presAssocID="{89135B0B-B1CA-4A55-A3B6-5229692B82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4995C-1EDC-478F-A7E6-32BDDFAFD4FE}" type="pres">
      <dgm:prSet presAssocID="{6C9DFECB-DC4A-4A85-BF49-DC6D683C699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3671B-5AFF-4A61-94D0-21888495762B}" type="pres">
      <dgm:prSet presAssocID="{6C9DFECB-DC4A-4A85-BF49-DC6D683C699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0506D8-D6CA-492E-AA1B-7672D55ADDCA}" srcId="{89135B0B-B1CA-4A55-A3B6-5229692B82AA}" destId="{6C9DFECB-DC4A-4A85-BF49-DC6D683C699E}" srcOrd="0" destOrd="0" parTransId="{D2620F5F-2AB0-4B66-8616-D7E7F232FAE8}" sibTransId="{8E9E81FF-8BAB-4516-8FA2-917621E51CDD}"/>
    <dgm:cxn modelId="{BE3370CB-EDAB-4E7D-A211-B4812150CDA9}" type="presOf" srcId="{02286ACD-3B5A-48F4-83F5-68B6A8D7B9D7}" destId="{CC13671B-5AFF-4A61-94D0-21888495762B}" srcOrd="0" destOrd="1" presId="urn:microsoft.com/office/officeart/2005/8/layout/vList2"/>
    <dgm:cxn modelId="{F01157F7-C37B-4CEF-8073-EA7119FF7F35}" srcId="{6C9DFECB-DC4A-4A85-BF49-DC6D683C699E}" destId="{0B59D96E-C93E-4894-915C-762DE6A97CD1}" srcOrd="0" destOrd="0" parTransId="{A6DF8C86-0F38-45E7-93E8-C70DB88F6431}" sibTransId="{74156E37-9724-496D-84BA-9D63A17F6351}"/>
    <dgm:cxn modelId="{5566594C-EBAA-47F3-842E-B67C944B2DB4}" type="presOf" srcId="{6C9DFECB-DC4A-4A85-BF49-DC6D683C699E}" destId="{E5C4995C-1EDC-478F-A7E6-32BDDFAFD4FE}" srcOrd="0" destOrd="0" presId="urn:microsoft.com/office/officeart/2005/8/layout/vList2"/>
    <dgm:cxn modelId="{A07831F3-1C77-413F-AF8B-57B749E59279}" type="presOf" srcId="{89135B0B-B1CA-4A55-A3B6-5229692B82AA}" destId="{D4C7F092-B147-4B92-B484-E477F8ED8187}" srcOrd="0" destOrd="0" presId="urn:microsoft.com/office/officeart/2005/8/layout/vList2"/>
    <dgm:cxn modelId="{C74AE5AA-108D-40C1-AECF-AE07EA85C41E}" srcId="{6C9DFECB-DC4A-4A85-BF49-DC6D683C699E}" destId="{02286ACD-3B5A-48F4-83F5-68B6A8D7B9D7}" srcOrd="1" destOrd="0" parTransId="{42504BEF-41BF-4365-BF1B-94372BF57B13}" sibTransId="{52A81FD8-CA64-4373-889E-B3898DFEABD6}"/>
    <dgm:cxn modelId="{DB4CAC3C-4D42-427A-94A4-882C17763F91}" type="presOf" srcId="{0B59D96E-C93E-4894-915C-762DE6A97CD1}" destId="{CC13671B-5AFF-4A61-94D0-21888495762B}" srcOrd="0" destOrd="0" presId="urn:microsoft.com/office/officeart/2005/8/layout/vList2"/>
    <dgm:cxn modelId="{6777B808-7193-46F8-9FC6-03C0B005D73E}" type="presParOf" srcId="{D4C7F092-B147-4B92-B484-E477F8ED8187}" destId="{E5C4995C-1EDC-478F-A7E6-32BDDFAFD4FE}" srcOrd="0" destOrd="0" presId="urn:microsoft.com/office/officeart/2005/8/layout/vList2"/>
    <dgm:cxn modelId="{ED587664-7101-4CB0-A5CC-3C09305AB4A0}" type="presParOf" srcId="{D4C7F092-B147-4B92-B484-E477F8ED8187}" destId="{CC13671B-5AFF-4A61-94D0-21888495762B}" srcOrd="1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35B0B-B1CA-4A55-A3B6-5229692B82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9DFECB-DC4A-4A85-BF49-DC6D683C699E}">
      <dgm:prSet custT="1"/>
      <dgm:spPr/>
      <dgm:t>
        <a:bodyPr/>
        <a:lstStyle/>
        <a:p>
          <a:pPr algn="ctr" rtl="0"/>
          <a:r>
            <a:rPr lang="en-US" sz="2400" dirty="0" smtClean="0"/>
            <a:t>De </a:t>
          </a:r>
          <a:r>
            <a:rPr lang="en-US" sz="2400" dirty="0" err="1" smtClean="0"/>
            <a:t>retinut</a:t>
          </a:r>
          <a:endParaRPr lang="en-US" sz="2400" dirty="0"/>
        </a:p>
      </dgm:t>
    </dgm:pt>
    <dgm:pt modelId="{D2620F5F-2AB0-4B66-8616-D7E7F232FAE8}" type="parTrans" cxnId="{3F0506D8-D6CA-492E-AA1B-7672D55ADDCA}">
      <dgm:prSet/>
      <dgm:spPr/>
      <dgm:t>
        <a:bodyPr/>
        <a:lstStyle/>
        <a:p>
          <a:endParaRPr lang="en-US" sz="1200"/>
        </a:p>
      </dgm:t>
    </dgm:pt>
    <dgm:pt modelId="{8E9E81FF-8BAB-4516-8FA2-917621E51CDD}" type="sibTrans" cxnId="{3F0506D8-D6CA-492E-AA1B-7672D55ADDCA}">
      <dgm:prSet/>
      <dgm:spPr/>
      <dgm:t>
        <a:bodyPr/>
        <a:lstStyle/>
        <a:p>
          <a:endParaRPr lang="en-US" sz="1200"/>
        </a:p>
      </dgm:t>
    </dgm:pt>
    <dgm:pt modelId="{69EDC352-F8EC-454A-8E59-C2EC3E4B045A}">
      <dgm:prSet custT="1"/>
      <dgm:spPr/>
      <dgm:t>
        <a:bodyPr/>
        <a:lstStyle/>
        <a:p>
          <a:pPr algn="l" rtl="0"/>
          <a:r>
            <a:rPr lang="en-US" sz="1400" dirty="0" err="1" smtClean="0"/>
            <a:t>Cheltuielile</a:t>
          </a:r>
          <a:r>
            <a:rPr lang="en-US" sz="1400" dirty="0" smtClean="0"/>
            <a:t> </a:t>
          </a:r>
          <a:r>
            <a:rPr lang="en-US" sz="1400" dirty="0" err="1" smtClean="0"/>
            <a:t>pe</a:t>
          </a:r>
          <a:r>
            <a:rPr lang="en-US" sz="1400" dirty="0" smtClean="0"/>
            <a:t> </a:t>
          </a:r>
          <a:r>
            <a:rPr lang="en-US" sz="1400" dirty="0" err="1" smtClean="0"/>
            <a:t>anul</a:t>
          </a:r>
          <a:r>
            <a:rPr lang="en-US" sz="1400" dirty="0" smtClean="0"/>
            <a:t> 2008 </a:t>
          </a:r>
          <a:r>
            <a:rPr lang="en-US" sz="1400" dirty="0" err="1" smtClean="0"/>
            <a:t>reprezinta</a:t>
          </a:r>
          <a:r>
            <a:rPr lang="en-US" sz="1400" dirty="0" smtClean="0"/>
            <a:t> </a:t>
          </a:r>
          <a:r>
            <a:rPr lang="en-US" sz="1400" dirty="0" err="1" smtClean="0"/>
            <a:t>mai</a:t>
          </a:r>
          <a:r>
            <a:rPr lang="en-US" sz="1400" dirty="0" smtClean="0"/>
            <a:t> </a:t>
          </a:r>
          <a:r>
            <a:rPr lang="en-US" sz="1400" dirty="0" err="1" smtClean="0"/>
            <a:t>putin</a:t>
          </a:r>
          <a:r>
            <a:rPr lang="en-US" sz="1400" dirty="0" smtClean="0"/>
            <a:t> de 50% din </a:t>
          </a:r>
          <a:r>
            <a:rPr lang="en-US" sz="1400" dirty="0" err="1" smtClean="0"/>
            <a:t>incasari</a:t>
          </a:r>
          <a:r>
            <a:rPr lang="en-US" sz="1400" dirty="0" smtClean="0"/>
            <a:t>.</a:t>
          </a:r>
          <a:endParaRPr lang="en-US" sz="1400" dirty="0"/>
        </a:p>
      </dgm:t>
    </dgm:pt>
    <dgm:pt modelId="{A899E583-934F-456B-A832-39BBCEEC1FE1}" type="parTrans" cxnId="{C69EA0A5-4F5B-41FD-884B-CEB3AB422FA3}">
      <dgm:prSet/>
      <dgm:spPr/>
      <dgm:t>
        <a:bodyPr/>
        <a:lstStyle/>
        <a:p>
          <a:endParaRPr lang="en-US" sz="1200"/>
        </a:p>
      </dgm:t>
    </dgm:pt>
    <dgm:pt modelId="{D629DE17-02BC-42F7-9DA4-22F50C203551}" type="sibTrans" cxnId="{C69EA0A5-4F5B-41FD-884B-CEB3AB422FA3}">
      <dgm:prSet/>
      <dgm:spPr/>
      <dgm:t>
        <a:bodyPr/>
        <a:lstStyle/>
        <a:p>
          <a:endParaRPr lang="en-US" sz="1200"/>
        </a:p>
      </dgm:t>
    </dgm:pt>
    <dgm:pt modelId="{63F05F44-20AD-49EB-859C-EC01FB9D17E6}">
      <dgm:prSet custT="1"/>
      <dgm:spPr/>
      <dgm:t>
        <a:bodyPr/>
        <a:lstStyle/>
        <a:p>
          <a:pPr algn="l" rtl="0"/>
          <a:r>
            <a:rPr lang="en-US" sz="1400" dirty="0" err="1" smtClean="0"/>
            <a:t>Cheltuielile</a:t>
          </a:r>
          <a:r>
            <a:rPr lang="en-US" sz="1400" dirty="0" smtClean="0"/>
            <a:t> cu </a:t>
          </a:r>
          <a:r>
            <a:rPr lang="en-US" sz="1400" dirty="0" err="1" smtClean="0"/>
            <a:t>proprietatea</a:t>
          </a:r>
          <a:r>
            <a:rPr lang="en-US" sz="1400" dirty="0" smtClean="0"/>
            <a:t>, de </a:t>
          </a:r>
          <a:r>
            <a:rPr lang="en-US" sz="1400" dirty="0" err="1" smtClean="0"/>
            <a:t>constuctie</a:t>
          </a:r>
          <a:r>
            <a:rPr lang="en-US" sz="1400" dirty="0" smtClean="0"/>
            <a:t> </a:t>
          </a:r>
          <a:r>
            <a:rPr lang="en-US" sz="1400" dirty="0" err="1" smtClean="0"/>
            <a:t>si</a:t>
          </a:r>
          <a:r>
            <a:rPr lang="en-US" sz="1400" dirty="0" smtClean="0"/>
            <a:t> </a:t>
          </a:r>
          <a:r>
            <a:rPr lang="en-US" sz="1400" dirty="0" err="1" smtClean="0"/>
            <a:t>activitati</a:t>
          </a:r>
          <a:r>
            <a:rPr lang="en-US" sz="1400" dirty="0" smtClean="0"/>
            <a:t> </a:t>
          </a:r>
          <a:r>
            <a:rPr lang="en-US" sz="1400" dirty="0" err="1" smtClean="0"/>
            <a:t>religioase</a:t>
          </a:r>
          <a:r>
            <a:rPr lang="en-US" sz="1400" dirty="0" smtClean="0"/>
            <a:t> au </a:t>
          </a:r>
          <a:r>
            <a:rPr lang="en-US" sz="1400" dirty="0" err="1" smtClean="0"/>
            <a:t>scazut</a:t>
          </a:r>
          <a:r>
            <a:rPr lang="en-US" sz="1400" dirty="0" smtClean="0"/>
            <a:t>  </a:t>
          </a:r>
          <a:r>
            <a:rPr lang="en-US" sz="1400" dirty="0" err="1" smtClean="0"/>
            <a:t>fata</a:t>
          </a:r>
          <a:r>
            <a:rPr lang="en-US" sz="1400" dirty="0" smtClean="0"/>
            <a:t> de  </a:t>
          </a:r>
          <a:r>
            <a:rPr lang="en-US" sz="1400" dirty="0" err="1" smtClean="0"/>
            <a:t>anul</a:t>
          </a:r>
          <a:r>
            <a:rPr lang="en-US" sz="1400" dirty="0" smtClean="0"/>
            <a:t> 2007.</a:t>
          </a:r>
          <a:endParaRPr lang="en-US" sz="1400" dirty="0"/>
        </a:p>
      </dgm:t>
    </dgm:pt>
    <dgm:pt modelId="{9BEFB07A-8ED1-45B6-B8D8-474889674C84}" type="parTrans" cxnId="{0E661A6D-9316-4924-A17E-31542D092713}">
      <dgm:prSet/>
      <dgm:spPr/>
      <dgm:t>
        <a:bodyPr/>
        <a:lstStyle/>
        <a:p>
          <a:endParaRPr lang="en-US"/>
        </a:p>
      </dgm:t>
    </dgm:pt>
    <dgm:pt modelId="{E8F6620D-34B3-4553-83ED-4B16D202BF34}" type="sibTrans" cxnId="{0E661A6D-9316-4924-A17E-31542D092713}">
      <dgm:prSet/>
      <dgm:spPr/>
      <dgm:t>
        <a:bodyPr/>
        <a:lstStyle/>
        <a:p>
          <a:endParaRPr lang="en-US"/>
        </a:p>
      </dgm:t>
    </dgm:pt>
    <dgm:pt modelId="{C7902EB0-C819-444D-AB0F-534BA981249C}">
      <dgm:prSet custT="1"/>
      <dgm:spPr/>
      <dgm:t>
        <a:bodyPr/>
        <a:lstStyle/>
        <a:p>
          <a:pPr algn="l" rtl="0"/>
          <a:r>
            <a:rPr lang="en-US" sz="1400" b="0" dirty="0" err="1" smtClean="0"/>
            <a:t>Cheltuielile</a:t>
          </a:r>
          <a:r>
            <a:rPr lang="en-US" sz="1400" b="0" dirty="0" smtClean="0"/>
            <a:t> </a:t>
          </a:r>
          <a:r>
            <a:rPr lang="en-US" sz="1400" b="0" dirty="0" err="1" smtClean="0"/>
            <a:t>pentru</a:t>
          </a:r>
          <a:r>
            <a:rPr lang="en-US" sz="1400" b="0" dirty="0" smtClean="0"/>
            <a:t> </a:t>
          </a:r>
          <a:r>
            <a:rPr lang="en-US" sz="1400" b="0" dirty="0" err="1" smtClean="0"/>
            <a:t>publicatii</a:t>
          </a:r>
          <a:r>
            <a:rPr lang="en-US" sz="1400" b="0" dirty="0" smtClean="0"/>
            <a:t> </a:t>
          </a:r>
          <a:r>
            <a:rPr lang="en-US" sz="1400" b="0" dirty="0" err="1" smtClean="0"/>
            <a:t>si</a:t>
          </a:r>
          <a:r>
            <a:rPr lang="en-US" sz="1400" b="0" dirty="0" smtClean="0"/>
            <a:t> </a:t>
          </a:r>
          <a:r>
            <a:rPr lang="en-US" sz="1400" b="0" dirty="0" err="1" smtClean="0"/>
            <a:t>evenimente</a:t>
          </a:r>
          <a:r>
            <a:rPr lang="en-US" sz="1400" b="0" dirty="0" smtClean="0"/>
            <a:t> au </a:t>
          </a:r>
          <a:r>
            <a:rPr lang="en-US" sz="1400" b="0" dirty="0" err="1" smtClean="0"/>
            <a:t>crescut</a:t>
          </a:r>
          <a:r>
            <a:rPr lang="en-US" sz="1400" b="0" dirty="0" smtClean="0"/>
            <a:t> (</a:t>
          </a:r>
          <a:r>
            <a:rPr lang="en-US" sz="1400" b="0" dirty="0" err="1" smtClean="0"/>
            <a:t>tabara</a:t>
          </a:r>
          <a:r>
            <a:rPr lang="en-US" sz="1400" b="0" dirty="0" smtClean="0"/>
            <a:t> </a:t>
          </a:r>
          <a:r>
            <a:rPr lang="en-US" sz="1400" b="0" dirty="0" err="1" smtClean="0"/>
            <a:t>ortodoxa</a:t>
          </a:r>
          <a:r>
            <a:rPr lang="en-US" sz="1400" b="0" dirty="0" smtClean="0"/>
            <a:t> a </a:t>
          </a:r>
          <a:r>
            <a:rPr lang="en-US" sz="1400" b="0" dirty="0" err="1" smtClean="0"/>
            <a:t>fost</a:t>
          </a:r>
          <a:r>
            <a:rPr lang="en-US" sz="1400" b="0" dirty="0" smtClean="0"/>
            <a:t> un </a:t>
          </a:r>
          <a:r>
            <a:rPr lang="en-US" sz="1400" b="0" dirty="0" err="1" smtClean="0"/>
            <a:t>succes</a:t>
          </a:r>
          <a:r>
            <a:rPr lang="en-US" sz="1400" b="0" dirty="0" smtClean="0"/>
            <a:t>).</a:t>
          </a:r>
          <a:endParaRPr lang="en-US" sz="1400" dirty="0"/>
        </a:p>
      </dgm:t>
    </dgm:pt>
    <dgm:pt modelId="{321847D0-12C2-4A4C-9C3C-332059AB4475}" type="parTrans" cxnId="{B3C76D42-27E8-4E5F-A189-9E90EE83845F}">
      <dgm:prSet/>
      <dgm:spPr/>
    </dgm:pt>
    <dgm:pt modelId="{08A05C1D-2A01-431D-947F-F1EE44967D8E}" type="sibTrans" cxnId="{B3C76D42-27E8-4E5F-A189-9E90EE83845F}">
      <dgm:prSet/>
      <dgm:spPr/>
    </dgm:pt>
    <dgm:pt modelId="{D4C7F092-B147-4B92-B484-E477F8ED8187}" type="pres">
      <dgm:prSet presAssocID="{89135B0B-B1CA-4A55-A3B6-5229692B82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4995C-1EDC-478F-A7E6-32BDDFAFD4FE}" type="pres">
      <dgm:prSet presAssocID="{6C9DFECB-DC4A-4A85-BF49-DC6D683C699E}" presName="parentText" presStyleLbl="node1" presStyleIdx="0" presStyleCnt="1" custAng="10800000" custFlipVert="1" custScaleY="154275" custLinFactY="-101383" custLinFactNeighborX="-172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3671B-5AFF-4A61-94D0-21888495762B}" type="pres">
      <dgm:prSet presAssocID="{6C9DFECB-DC4A-4A85-BF49-DC6D683C699E}" presName="childText" presStyleLbl="revTx" presStyleIdx="0" presStyleCnt="1" custScaleY="1314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C76D42-27E8-4E5F-A189-9E90EE83845F}" srcId="{6C9DFECB-DC4A-4A85-BF49-DC6D683C699E}" destId="{C7902EB0-C819-444D-AB0F-534BA981249C}" srcOrd="1" destOrd="0" parTransId="{321847D0-12C2-4A4C-9C3C-332059AB4475}" sibTransId="{08A05C1D-2A01-431D-947F-F1EE44967D8E}"/>
    <dgm:cxn modelId="{3F0506D8-D6CA-492E-AA1B-7672D55ADDCA}" srcId="{89135B0B-B1CA-4A55-A3B6-5229692B82AA}" destId="{6C9DFECB-DC4A-4A85-BF49-DC6D683C699E}" srcOrd="0" destOrd="0" parTransId="{D2620F5F-2AB0-4B66-8616-D7E7F232FAE8}" sibTransId="{8E9E81FF-8BAB-4516-8FA2-917621E51CDD}"/>
    <dgm:cxn modelId="{D79057FF-DF2B-4C8C-84FE-4437F80F9F1A}" type="presOf" srcId="{89135B0B-B1CA-4A55-A3B6-5229692B82AA}" destId="{D4C7F092-B147-4B92-B484-E477F8ED8187}" srcOrd="0" destOrd="0" presId="urn:microsoft.com/office/officeart/2005/8/layout/vList2"/>
    <dgm:cxn modelId="{C69EA0A5-4F5B-41FD-884B-CEB3AB422FA3}" srcId="{6C9DFECB-DC4A-4A85-BF49-DC6D683C699E}" destId="{69EDC352-F8EC-454A-8E59-C2EC3E4B045A}" srcOrd="2" destOrd="0" parTransId="{A899E583-934F-456B-A832-39BBCEEC1FE1}" sibTransId="{D629DE17-02BC-42F7-9DA4-22F50C203551}"/>
    <dgm:cxn modelId="{A6A9CDDD-8575-4343-AA58-3E892E92F9D2}" type="presOf" srcId="{6C9DFECB-DC4A-4A85-BF49-DC6D683C699E}" destId="{E5C4995C-1EDC-478F-A7E6-32BDDFAFD4FE}" srcOrd="0" destOrd="0" presId="urn:microsoft.com/office/officeart/2005/8/layout/vList2"/>
    <dgm:cxn modelId="{0E661A6D-9316-4924-A17E-31542D092713}" srcId="{6C9DFECB-DC4A-4A85-BF49-DC6D683C699E}" destId="{63F05F44-20AD-49EB-859C-EC01FB9D17E6}" srcOrd="0" destOrd="0" parTransId="{9BEFB07A-8ED1-45B6-B8D8-474889674C84}" sibTransId="{E8F6620D-34B3-4553-83ED-4B16D202BF34}"/>
    <dgm:cxn modelId="{C68C8E9D-5B91-43D6-A806-2C34F96E95C4}" type="presOf" srcId="{63F05F44-20AD-49EB-859C-EC01FB9D17E6}" destId="{CC13671B-5AFF-4A61-94D0-21888495762B}" srcOrd="0" destOrd="0" presId="urn:microsoft.com/office/officeart/2005/8/layout/vList2"/>
    <dgm:cxn modelId="{069A4D68-ED5E-4CD8-AA26-30A570398845}" type="presOf" srcId="{C7902EB0-C819-444D-AB0F-534BA981249C}" destId="{CC13671B-5AFF-4A61-94D0-21888495762B}" srcOrd="0" destOrd="1" presId="urn:microsoft.com/office/officeart/2005/8/layout/vList2"/>
    <dgm:cxn modelId="{4ACE038B-2E34-44BC-84AA-17120808D71F}" type="presOf" srcId="{69EDC352-F8EC-454A-8E59-C2EC3E4B045A}" destId="{CC13671B-5AFF-4A61-94D0-21888495762B}" srcOrd="0" destOrd="2" presId="urn:microsoft.com/office/officeart/2005/8/layout/vList2"/>
    <dgm:cxn modelId="{96B74A81-0B38-4C29-B86A-AE37F41A8EC2}" type="presParOf" srcId="{D4C7F092-B147-4B92-B484-E477F8ED8187}" destId="{E5C4995C-1EDC-478F-A7E6-32BDDFAFD4FE}" srcOrd="0" destOrd="0" presId="urn:microsoft.com/office/officeart/2005/8/layout/vList2"/>
    <dgm:cxn modelId="{A46A6057-70DB-46C9-88F6-827825C5753D}" type="presParOf" srcId="{D4C7F092-B147-4B92-B484-E477F8ED8187}" destId="{CC13671B-5AFF-4A61-94D0-21888495762B}" srcOrd="1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5611F1-9ACF-46BF-8047-9433D78A48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979CE7-6FAA-402F-BD2C-B494B16F1D83}">
      <dgm:prSet/>
      <dgm:spPr/>
      <dgm:t>
        <a:bodyPr/>
        <a:lstStyle/>
        <a:p>
          <a:pPr rtl="0"/>
          <a:r>
            <a:rPr lang="en-US" dirty="0" smtClean="0"/>
            <a:t>Fidelity Brokerage            $ 47</a:t>
          </a:r>
          <a:endParaRPr lang="en-US" dirty="0"/>
        </a:p>
      </dgm:t>
    </dgm:pt>
    <dgm:pt modelId="{96F05AB2-3C53-443F-A68A-D01E61E8FC53}" type="sibTrans" cxnId="{8F667885-E600-4EE1-8374-44C770A6E765}">
      <dgm:prSet/>
      <dgm:spPr/>
      <dgm:t>
        <a:bodyPr/>
        <a:lstStyle/>
        <a:p>
          <a:endParaRPr lang="en-US"/>
        </a:p>
      </dgm:t>
    </dgm:pt>
    <dgm:pt modelId="{C4776A6F-0F3B-41F1-BC86-4495F0AEEF06}" type="parTrans" cxnId="{8F667885-E600-4EE1-8374-44C770A6E765}">
      <dgm:prSet/>
      <dgm:spPr/>
      <dgm:t>
        <a:bodyPr/>
        <a:lstStyle/>
        <a:p>
          <a:endParaRPr lang="en-US"/>
        </a:p>
      </dgm:t>
    </dgm:pt>
    <dgm:pt modelId="{E7FD415F-6EB8-42BE-A398-080531FFAC54}">
      <dgm:prSet/>
      <dgm:spPr/>
      <dgm:t>
        <a:bodyPr/>
        <a:lstStyle/>
        <a:p>
          <a:pPr rtl="0"/>
          <a:r>
            <a:rPr lang="en-US" dirty="0" smtClean="0"/>
            <a:t>Fidelity                        $ 47</a:t>
          </a:r>
          <a:endParaRPr lang="en-US" dirty="0"/>
        </a:p>
      </dgm:t>
    </dgm:pt>
    <dgm:pt modelId="{5771F7B1-5F46-420B-9BBC-714675683B6A}" type="sibTrans" cxnId="{E06913FB-CF45-4543-A9A8-ACD20A5D4095}">
      <dgm:prSet/>
      <dgm:spPr/>
      <dgm:t>
        <a:bodyPr/>
        <a:lstStyle/>
        <a:p>
          <a:endParaRPr lang="en-US"/>
        </a:p>
      </dgm:t>
    </dgm:pt>
    <dgm:pt modelId="{7DDF0688-6E16-4299-A324-956AB7B5EEB8}" type="parTrans" cxnId="{E06913FB-CF45-4543-A9A8-ACD20A5D4095}">
      <dgm:prSet/>
      <dgm:spPr/>
      <dgm:t>
        <a:bodyPr/>
        <a:lstStyle/>
        <a:p>
          <a:endParaRPr lang="en-US"/>
        </a:p>
      </dgm:t>
    </dgm:pt>
    <dgm:pt modelId="{1C411D6F-6F5E-4901-B488-9766BE21EF8F}">
      <dgm:prSet/>
      <dgm:spPr/>
      <dgm:t>
        <a:bodyPr/>
        <a:lstStyle/>
        <a:p>
          <a:pPr rtl="0"/>
          <a:r>
            <a:rPr lang="en-US" dirty="0" smtClean="0"/>
            <a:t>Money Market                 $ 250,701</a:t>
          </a:r>
          <a:endParaRPr lang="en-US" dirty="0"/>
        </a:p>
      </dgm:t>
    </dgm:pt>
    <dgm:pt modelId="{011927B2-7CD2-4C59-AEF9-04AE6BF9604B}" type="sibTrans" cxnId="{452915CC-6791-4C80-AC33-B5F831EAEA25}">
      <dgm:prSet/>
      <dgm:spPr/>
      <dgm:t>
        <a:bodyPr/>
        <a:lstStyle/>
        <a:p>
          <a:endParaRPr lang="en-US"/>
        </a:p>
      </dgm:t>
    </dgm:pt>
    <dgm:pt modelId="{7274335B-59DD-40D5-9EED-EE48B23C099F}" type="parTrans" cxnId="{452915CC-6791-4C80-AC33-B5F831EAEA25}">
      <dgm:prSet/>
      <dgm:spPr/>
      <dgm:t>
        <a:bodyPr/>
        <a:lstStyle/>
        <a:p>
          <a:endParaRPr lang="en-US"/>
        </a:p>
      </dgm:t>
    </dgm:pt>
    <dgm:pt modelId="{A08C09A2-E9F3-4D31-A2B5-93EBE8FA70F4}">
      <dgm:prSet/>
      <dgm:spPr/>
      <dgm:t>
        <a:bodyPr/>
        <a:lstStyle/>
        <a:p>
          <a:pPr rtl="0"/>
          <a:r>
            <a:rPr lang="en-US" dirty="0" smtClean="0"/>
            <a:t>Wells Fargo                $ 250,701</a:t>
          </a:r>
          <a:endParaRPr lang="en-US" dirty="0"/>
        </a:p>
      </dgm:t>
    </dgm:pt>
    <dgm:pt modelId="{1C97E2B2-E0F2-45DE-BDA2-BF2043536A95}" type="sibTrans" cxnId="{D9CB4373-101B-40F4-B7B9-C14F58E5C895}">
      <dgm:prSet/>
      <dgm:spPr/>
      <dgm:t>
        <a:bodyPr/>
        <a:lstStyle/>
        <a:p>
          <a:endParaRPr lang="en-US"/>
        </a:p>
      </dgm:t>
    </dgm:pt>
    <dgm:pt modelId="{0564D8B5-5F72-4A8E-8728-D7A5258E6FD4}" type="parTrans" cxnId="{D9CB4373-101B-40F4-B7B9-C14F58E5C895}">
      <dgm:prSet/>
      <dgm:spPr/>
      <dgm:t>
        <a:bodyPr/>
        <a:lstStyle/>
        <a:p>
          <a:endParaRPr lang="en-US"/>
        </a:p>
      </dgm:t>
    </dgm:pt>
    <dgm:pt modelId="{345ED1E5-57C9-47CD-A9EA-ACFF69B94DE2}">
      <dgm:prSet/>
      <dgm:spPr/>
      <dgm:t>
        <a:bodyPr/>
        <a:lstStyle/>
        <a:p>
          <a:pPr rtl="0"/>
          <a:r>
            <a:rPr lang="en-US" dirty="0" smtClean="0"/>
            <a:t>Money Market                 $ 250,592</a:t>
          </a:r>
          <a:endParaRPr lang="en-US" dirty="0"/>
        </a:p>
      </dgm:t>
    </dgm:pt>
    <dgm:pt modelId="{0DD05E13-B87D-418F-B9A5-E86CF5BC7646}" type="sibTrans" cxnId="{C2E691A9-7D09-4075-875E-FCB70DC88276}">
      <dgm:prSet/>
      <dgm:spPr/>
      <dgm:t>
        <a:bodyPr/>
        <a:lstStyle/>
        <a:p>
          <a:endParaRPr lang="en-US"/>
        </a:p>
      </dgm:t>
    </dgm:pt>
    <dgm:pt modelId="{8229AFD8-B507-48DF-B822-4826E52BC96C}" type="parTrans" cxnId="{C2E691A9-7D09-4075-875E-FCB70DC88276}">
      <dgm:prSet/>
      <dgm:spPr/>
      <dgm:t>
        <a:bodyPr/>
        <a:lstStyle/>
        <a:p>
          <a:endParaRPr lang="en-US"/>
        </a:p>
      </dgm:t>
    </dgm:pt>
    <dgm:pt modelId="{164BCC2E-3A38-4D54-A33D-02B0B801BD31}">
      <dgm:prSet/>
      <dgm:spPr/>
      <dgm:t>
        <a:bodyPr/>
        <a:lstStyle/>
        <a:p>
          <a:pPr rtl="0"/>
          <a:r>
            <a:rPr lang="en-US" dirty="0" smtClean="0"/>
            <a:t>US Bank                      $ 250,592</a:t>
          </a:r>
          <a:endParaRPr lang="en-US" dirty="0"/>
        </a:p>
      </dgm:t>
    </dgm:pt>
    <dgm:pt modelId="{6D6E5A8F-0ECA-4D80-9B19-6D6C3D20AD70}" type="sibTrans" cxnId="{7DF51E8A-6FCB-4450-AC35-A6586D45E630}">
      <dgm:prSet/>
      <dgm:spPr/>
      <dgm:t>
        <a:bodyPr/>
        <a:lstStyle/>
        <a:p>
          <a:endParaRPr lang="en-US"/>
        </a:p>
      </dgm:t>
    </dgm:pt>
    <dgm:pt modelId="{3CE95978-0F42-4102-A958-FFF45C6B2DBB}" type="parTrans" cxnId="{7DF51E8A-6FCB-4450-AC35-A6586D45E630}">
      <dgm:prSet/>
      <dgm:spPr/>
      <dgm:t>
        <a:bodyPr/>
        <a:lstStyle/>
        <a:p>
          <a:endParaRPr lang="en-US"/>
        </a:p>
      </dgm:t>
    </dgm:pt>
    <dgm:pt modelId="{3D4CA18E-EA51-4F7E-9673-CF9B71A8F240}">
      <dgm:prSet/>
      <dgm:spPr/>
      <dgm:t>
        <a:bodyPr/>
        <a:lstStyle/>
        <a:p>
          <a:pPr rtl="0"/>
          <a:r>
            <a:rPr lang="en-US" dirty="0" smtClean="0"/>
            <a:t>Main Accounts                  $ 329,199</a:t>
          </a:r>
          <a:endParaRPr lang="en-US" dirty="0"/>
        </a:p>
      </dgm:t>
    </dgm:pt>
    <dgm:pt modelId="{E986D11A-7E20-478B-BC3E-5C5D7701938E}" type="sibTrans" cxnId="{418433D8-A1E8-4466-92A0-E27E604B96AB}">
      <dgm:prSet/>
      <dgm:spPr/>
      <dgm:t>
        <a:bodyPr/>
        <a:lstStyle/>
        <a:p>
          <a:endParaRPr lang="en-US"/>
        </a:p>
      </dgm:t>
    </dgm:pt>
    <dgm:pt modelId="{898265D4-0926-4BF4-BA3D-F7F21DAEFB3C}" type="parTrans" cxnId="{418433D8-A1E8-4466-92A0-E27E604B96AB}">
      <dgm:prSet/>
      <dgm:spPr/>
      <dgm:t>
        <a:bodyPr/>
        <a:lstStyle/>
        <a:p>
          <a:endParaRPr lang="en-US"/>
        </a:p>
      </dgm:t>
    </dgm:pt>
    <dgm:pt modelId="{94D7A86A-8695-4DEE-978E-41EB27889226}">
      <dgm:prSet/>
      <dgm:spPr/>
      <dgm:t>
        <a:bodyPr/>
        <a:lstStyle/>
        <a:p>
          <a:pPr rtl="0"/>
          <a:r>
            <a:rPr lang="en-US" dirty="0" smtClean="0"/>
            <a:t>Bank Of America        $ 329,199</a:t>
          </a:r>
          <a:endParaRPr lang="en-US" dirty="0"/>
        </a:p>
      </dgm:t>
    </dgm:pt>
    <dgm:pt modelId="{21AA916A-CF32-472E-99CF-0EE7B2E4D499}" type="sibTrans" cxnId="{3027D362-5B06-4CC6-A4D1-B62F6DB2766A}">
      <dgm:prSet/>
      <dgm:spPr/>
      <dgm:t>
        <a:bodyPr/>
        <a:lstStyle/>
        <a:p>
          <a:endParaRPr lang="en-US"/>
        </a:p>
      </dgm:t>
    </dgm:pt>
    <dgm:pt modelId="{A0B5FCCA-7394-421F-8901-6D98A31B967D}" type="parTrans" cxnId="{3027D362-5B06-4CC6-A4D1-B62F6DB2766A}">
      <dgm:prSet/>
      <dgm:spPr/>
      <dgm:t>
        <a:bodyPr/>
        <a:lstStyle/>
        <a:p>
          <a:endParaRPr lang="en-US"/>
        </a:p>
      </dgm:t>
    </dgm:pt>
    <dgm:pt modelId="{6013328B-1881-45ED-A12A-05494D16B88A}">
      <dgm:prSet/>
      <dgm:spPr/>
      <dgm:t>
        <a:bodyPr/>
        <a:lstStyle/>
        <a:p>
          <a:pPr rtl="0"/>
          <a:r>
            <a:rPr lang="en-US" dirty="0" smtClean="0"/>
            <a:t>Charity Accounts              $    25,949</a:t>
          </a:r>
          <a:endParaRPr lang="en-US" dirty="0"/>
        </a:p>
      </dgm:t>
    </dgm:pt>
    <dgm:pt modelId="{0EA7E8E9-5010-4BBA-9328-6E203E6B08CE}" type="parTrans" cxnId="{662D9BCF-FF4D-4934-B5C9-10E56A0CD455}">
      <dgm:prSet/>
      <dgm:spPr/>
      <dgm:t>
        <a:bodyPr/>
        <a:lstStyle/>
        <a:p>
          <a:endParaRPr lang="en-US"/>
        </a:p>
      </dgm:t>
    </dgm:pt>
    <dgm:pt modelId="{2565E5BE-E643-44A5-8988-B1B028589CB7}" type="sibTrans" cxnId="{662D9BCF-FF4D-4934-B5C9-10E56A0CD455}">
      <dgm:prSet/>
      <dgm:spPr/>
      <dgm:t>
        <a:bodyPr/>
        <a:lstStyle/>
        <a:p>
          <a:endParaRPr lang="en-US"/>
        </a:p>
      </dgm:t>
    </dgm:pt>
    <dgm:pt modelId="{B7C77B0C-0272-4E34-9D50-BBDD898E8FDF}">
      <dgm:prSet custT="1"/>
      <dgm:spPr/>
      <dgm:t>
        <a:bodyPr/>
        <a:lstStyle/>
        <a:p>
          <a:pPr rtl="0"/>
          <a:r>
            <a:rPr lang="en-US" sz="2200" dirty="0" smtClean="0">
              <a:solidFill>
                <a:srgbClr val="FFFF00"/>
              </a:solidFill>
            </a:rPr>
            <a:t>TOTAL                 $</a:t>
          </a:r>
          <a:r>
            <a:rPr lang="en-US" sz="1800" dirty="0" smtClean="0">
              <a:solidFill>
                <a:srgbClr val="FFFF00"/>
              </a:solidFill>
            </a:rPr>
            <a:t> 876,682</a:t>
          </a:r>
          <a:r>
            <a:rPr lang="en-US" sz="2200" dirty="0" smtClean="0"/>
            <a:t>   </a:t>
          </a:r>
          <a:endParaRPr lang="en-US" sz="2200" dirty="0"/>
        </a:p>
      </dgm:t>
    </dgm:pt>
    <dgm:pt modelId="{D01F897F-2A65-4783-97C7-16C03A65F581}" type="parTrans" cxnId="{F81134B6-86A6-46AB-9749-53793A97BDD2}">
      <dgm:prSet/>
      <dgm:spPr/>
      <dgm:t>
        <a:bodyPr/>
        <a:lstStyle/>
        <a:p>
          <a:endParaRPr lang="en-US"/>
        </a:p>
      </dgm:t>
    </dgm:pt>
    <dgm:pt modelId="{7EAB495B-56A6-4BEA-8C3F-63006241E4E7}" type="sibTrans" cxnId="{F81134B6-86A6-46AB-9749-53793A97BDD2}">
      <dgm:prSet/>
      <dgm:spPr/>
      <dgm:t>
        <a:bodyPr/>
        <a:lstStyle/>
        <a:p>
          <a:endParaRPr lang="en-US"/>
        </a:p>
      </dgm:t>
    </dgm:pt>
    <dgm:pt modelId="{9E4CEFC9-BA5B-4352-A2B2-1E5DB8454C5F}">
      <dgm:prSet/>
      <dgm:spPr/>
      <dgm:t>
        <a:bodyPr/>
        <a:lstStyle/>
        <a:p>
          <a:pPr rtl="0"/>
          <a:r>
            <a:rPr lang="en-US" dirty="0" smtClean="0"/>
            <a:t>Ladies Accounts                $    11,776</a:t>
          </a:r>
          <a:endParaRPr lang="en-US" dirty="0"/>
        </a:p>
      </dgm:t>
    </dgm:pt>
    <dgm:pt modelId="{DC760715-FBD0-4F7B-B801-675527B2197C}" type="parTrans" cxnId="{3DDCB3F1-0BEC-4A4C-8EB7-E1DF2FFC6FDF}">
      <dgm:prSet/>
      <dgm:spPr/>
      <dgm:t>
        <a:bodyPr/>
        <a:lstStyle/>
        <a:p>
          <a:endParaRPr lang="en-US"/>
        </a:p>
      </dgm:t>
    </dgm:pt>
    <dgm:pt modelId="{1E708F9F-F056-4D28-9E73-D478F89E8C77}" type="sibTrans" cxnId="{3DDCB3F1-0BEC-4A4C-8EB7-E1DF2FFC6FDF}">
      <dgm:prSet/>
      <dgm:spPr/>
      <dgm:t>
        <a:bodyPr/>
        <a:lstStyle/>
        <a:p>
          <a:endParaRPr lang="en-US"/>
        </a:p>
      </dgm:t>
    </dgm:pt>
    <dgm:pt modelId="{99845D96-54FD-4A62-99B8-D3F4B07E2AAC}">
      <dgm:prSet/>
      <dgm:spPr/>
      <dgm:t>
        <a:bodyPr/>
        <a:lstStyle/>
        <a:p>
          <a:pPr rtl="0"/>
          <a:r>
            <a:rPr lang="en-US" dirty="0" smtClean="0"/>
            <a:t>Pending                       $11,895</a:t>
          </a:r>
          <a:endParaRPr lang="en-US" dirty="0"/>
        </a:p>
      </dgm:t>
    </dgm:pt>
    <dgm:pt modelId="{D8E58D7A-C5B7-4CBB-9B87-447D07EC6E72}" type="parTrans" cxnId="{A4D3E293-9309-4D34-93C7-E774ECF7A255}">
      <dgm:prSet/>
      <dgm:spPr/>
      <dgm:t>
        <a:bodyPr/>
        <a:lstStyle/>
        <a:p>
          <a:endParaRPr lang="en-US"/>
        </a:p>
      </dgm:t>
    </dgm:pt>
    <dgm:pt modelId="{CC92690E-BA21-4204-B668-864E2FEDF6A4}" type="sibTrans" cxnId="{A4D3E293-9309-4D34-93C7-E774ECF7A255}">
      <dgm:prSet/>
      <dgm:spPr/>
      <dgm:t>
        <a:bodyPr/>
        <a:lstStyle/>
        <a:p>
          <a:endParaRPr lang="en-US"/>
        </a:p>
      </dgm:t>
    </dgm:pt>
    <dgm:pt modelId="{A26CDDF2-354C-49C7-B8D8-7022147C34E7}">
      <dgm:prSet/>
      <dgm:spPr/>
      <dgm:t>
        <a:bodyPr/>
        <a:lstStyle/>
        <a:p>
          <a:pPr rtl="0"/>
          <a:r>
            <a:rPr lang="en-US" dirty="0" smtClean="0"/>
            <a:t>Pending Transactions       $ 11,895	</a:t>
          </a:r>
          <a:endParaRPr lang="en-US" dirty="0"/>
        </a:p>
      </dgm:t>
    </dgm:pt>
    <dgm:pt modelId="{F38EC60D-9A8C-4A07-906A-33D0D813D086}" type="parTrans" cxnId="{3E87D917-9828-412E-9066-9C3F24019AA8}">
      <dgm:prSet/>
      <dgm:spPr/>
      <dgm:t>
        <a:bodyPr/>
        <a:lstStyle/>
        <a:p>
          <a:endParaRPr lang="en-US"/>
        </a:p>
      </dgm:t>
    </dgm:pt>
    <dgm:pt modelId="{C48D4516-3D83-4D7D-AC04-631E290CE873}" type="sibTrans" cxnId="{3E87D917-9828-412E-9066-9C3F24019AA8}">
      <dgm:prSet/>
      <dgm:spPr/>
      <dgm:t>
        <a:bodyPr/>
        <a:lstStyle/>
        <a:p>
          <a:endParaRPr lang="en-US"/>
        </a:p>
      </dgm:t>
    </dgm:pt>
    <dgm:pt modelId="{DFE561D1-1709-425F-B800-BDBC631D3737}" type="pres">
      <dgm:prSet presAssocID="{1D5611F1-9ACF-46BF-8047-9433D78A4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FCD8FC-135A-454A-86B9-523CB52B3BB1}" type="pres">
      <dgm:prSet presAssocID="{94D7A86A-8695-4DEE-978E-41EB2788922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C9D92-C66E-461E-9CD4-2AB76A33C832}" type="pres">
      <dgm:prSet presAssocID="{94D7A86A-8695-4DEE-978E-41EB27889226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D1014-832F-4E31-A52C-E31EB12F021B}" type="pres">
      <dgm:prSet presAssocID="{164BCC2E-3A38-4D54-A33D-02B0B801BD31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11F78-DA7B-445D-A6C5-B69F86929669}" type="pres">
      <dgm:prSet presAssocID="{164BCC2E-3A38-4D54-A33D-02B0B801BD31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73C75-FA59-45D9-8DB7-04729D22A6E0}" type="pres">
      <dgm:prSet presAssocID="{A08C09A2-E9F3-4D31-A2B5-93EBE8FA70F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35DB3-49AF-4EE8-9225-279490A4E35B}" type="pres">
      <dgm:prSet presAssocID="{A08C09A2-E9F3-4D31-A2B5-93EBE8FA70F4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20A3B-2A86-4E28-9248-665760D72C71}" type="pres">
      <dgm:prSet presAssocID="{E7FD415F-6EB8-42BE-A398-080531FFAC5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CC2D4-78FE-43A6-A6B3-BA1EBFEB8EE3}" type="pres">
      <dgm:prSet presAssocID="{E7FD415F-6EB8-42BE-A398-080531FFAC54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38390-6067-4E75-A1DC-BA969848A7D3}" type="pres">
      <dgm:prSet presAssocID="{99845D96-54FD-4A62-99B8-D3F4B07E2AA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D5466-F755-4070-A84B-53F3A56ECA0C}" type="pres">
      <dgm:prSet presAssocID="{99845D96-54FD-4A62-99B8-D3F4B07E2AAC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3891-9B4A-44F4-8841-1A37ECBA2F6A}" type="pres">
      <dgm:prSet presAssocID="{B7C77B0C-0272-4E34-9D50-BBDD898E8FD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8433D8-A1E8-4466-92A0-E27E604B96AB}" srcId="{94D7A86A-8695-4DEE-978E-41EB27889226}" destId="{3D4CA18E-EA51-4F7E-9673-CF9B71A8F240}" srcOrd="0" destOrd="0" parTransId="{898265D4-0926-4BF4-BA3D-F7F21DAEFB3C}" sibTransId="{E986D11A-7E20-478B-BC3E-5C5D7701938E}"/>
    <dgm:cxn modelId="{D87DE3E1-AA86-4D7A-A5B6-2E03D245DCBF}" type="presOf" srcId="{6013328B-1881-45ED-A12A-05494D16B88A}" destId="{4A7C9D92-C66E-461E-9CD4-2AB76A33C832}" srcOrd="0" destOrd="2" presId="urn:microsoft.com/office/officeart/2005/8/layout/vList2"/>
    <dgm:cxn modelId="{452915CC-6791-4C80-AC33-B5F831EAEA25}" srcId="{A08C09A2-E9F3-4D31-A2B5-93EBE8FA70F4}" destId="{1C411D6F-6F5E-4901-B488-9766BE21EF8F}" srcOrd="0" destOrd="0" parTransId="{7274335B-59DD-40D5-9EED-EE48B23C099F}" sibTransId="{011927B2-7CD2-4C59-AEF9-04AE6BF9604B}"/>
    <dgm:cxn modelId="{7DF51E8A-6FCB-4450-AC35-A6586D45E630}" srcId="{1D5611F1-9ACF-46BF-8047-9433D78A4851}" destId="{164BCC2E-3A38-4D54-A33D-02B0B801BD31}" srcOrd="1" destOrd="0" parTransId="{3CE95978-0F42-4102-A958-FFF45C6B2DBB}" sibTransId="{6D6E5A8F-0ECA-4D80-9B19-6D6C3D20AD70}"/>
    <dgm:cxn modelId="{8F667885-E600-4EE1-8374-44C770A6E765}" srcId="{E7FD415F-6EB8-42BE-A398-080531FFAC54}" destId="{19979CE7-6FAA-402F-BD2C-B494B16F1D83}" srcOrd="0" destOrd="0" parTransId="{C4776A6F-0F3B-41F1-BC86-4495F0AEEF06}" sibTransId="{96F05AB2-3C53-443F-A68A-D01E61E8FC53}"/>
    <dgm:cxn modelId="{21D324C5-692B-400A-BE9D-3017899ADFAF}" type="presOf" srcId="{1C411D6F-6F5E-4901-B488-9766BE21EF8F}" destId="{83F35DB3-49AF-4EE8-9225-279490A4E35B}" srcOrd="0" destOrd="0" presId="urn:microsoft.com/office/officeart/2005/8/layout/vList2"/>
    <dgm:cxn modelId="{C2E691A9-7D09-4075-875E-FCB70DC88276}" srcId="{164BCC2E-3A38-4D54-A33D-02B0B801BD31}" destId="{345ED1E5-57C9-47CD-A9EA-ACFF69B94DE2}" srcOrd="0" destOrd="0" parTransId="{8229AFD8-B507-48DF-B822-4826E52BC96C}" sibTransId="{0DD05E13-B87D-418F-B9A5-E86CF5BC7646}"/>
    <dgm:cxn modelId="{F4CC0EA4-E322-4BAF-BDFF-F29955FC03E0}" type="presOf" srcId="{A08C09A2-E9F3-4D31-A2B5-93EBE8FA70F4}" destId="{A5673C75-FA59-45D9-8DB7-04729D22A6E0}" srcOrd="0" destOrd="0" presId="urn:microsoft.com/office/officeart/2005/8/layout/vList2"/>
    <dgm:cxn modelId="{E06913FB-CF45-4543-A9A8-ACD20A5D4095}" srcId="{1D5611F1-9ACF-46BF-8047-9433D78A4851}" destId="{E7FD415F-6EB8-42BE-A398-080531FFAC54}" srcOrd="3" destOrd="0" parTransId="{7DDF0688-6E16-4299-A324-956AB7B5EEB8}" sibTransId="{5771F7B1-5F46-420B-9BBC-714675683B6A}"/>
    <dgm:cxn modelId="{759E32D2-A9BF-40DD-A209-02FB298FAB19}" type="presOf" srcId="{99845D96-54FD-4A62-99B8-D3F4B07E2AAC}" destId="{EB338390-6067-4E75-A1DC-BA969848A7D3}" srcOrd="0" destOrd="0" presId="urn:microsoft.com/office/officeart/2005/8/layout/vList2"/>
    <dgm:cxn modelId="{A4D3E293-9309-4D34-93C7-E774ECF7A255}" srcId="{1D5611F1-9ACF-46BF-8047-9433D78A4851}" destId="{99845D96-54FD-4A62-99B8-D3F4B07E2AAC}" srcOrd="4" destOrd="0" parTransId="{D8E58D7A-C5B7-4CBB-9B87-447D07EC6E72}" sibTransId="{CC92690E-BA21-4204-B668-864E2FEDF6A4}"/>
    <dgm:cxn modelId="{F81134B6-86A6-46AB-9749-53793A97BDD2}" srcId="{1D5611F1-9ACF-46BF-8047-9433D78A4851}" destId="{B7C77B0C-0272-4E34-9D50-BBDD898E8FDF}" srcOrd="5" destOrd="0" parTransId="{D01F897F-2A65-4783-97C7-16C03A65F581}" sibTransId="{7EAB495B-56A6-4BEA-8C3F-63006241E4E7}"/>
    <dgm:cxn modelId="{E0B4555C-002F-4367-83DC-4B15B58826CE}" type="presOf" srcId="{E7FD415F-6EB8-42BE-A398-080531FFAC54}" destId="{86120A3B-2A86-4E28-9248-665760D72C71}" srcOrd="0" destOrd="0" presId="urn:microsoft.com/office/officeart/2005/8/layout/vList2"/>
    <dgm:cxn modelId="{662D9BCF-FF4D-4934-B5C9-10E56A0CD455}" srcId="{94D7A86A-8695-4DEE-978E-41EB27889226}" destId="{6013328B-1881-45ED-A12A-05494D16B88A}" srcOrd="2" destOrd="0" parTransId="{0EA7E8E9-5010-4BBA-9328-6E203E6B08CE}" sibTransId="{2565E5BE-E643-44A5-8988-B1B028589CB7}"/>
    <dgm:cxn modelId="{82704BD6-6280-4193-B155-6E02B77E380A}" type="presOf" srcId="{19979CE7-6FAA-402F-BD2C-B494B16F1D83}" destId="{31ACC2D4-78FE-43A6-A6B3-BA1EBFEB8EE3}" srcOrd="0" destOrd="0" presId="urn:microsoft.com/office/officeart/2005/8/layout/vList2"/>
    <dgm:cxn modelId="{3A94D311-A4C7-443C-A643-C8524E66DAA6}" type="presOf" srcId="{345ED1E5-57C9-47CD-A9EA-ACFF69B94DE2}" destId="{5B811F78-DA7B-445D-A6C5-B69F86929669}" srcOrd="0" destOrd="0" presId="urn:microsoft.com/office/officeart/2005/8/layout/vList2"/>
    <dgm:cxn modelId="{BB59FCF8-5C4D-43DF-8A55-CF56277DD168}" type="presOf" srcId="{94D7A86A-8695-4DEE-978E-41EB27889226}" destId="{94FCD8FC-135A-454A-86B9-523CB52B3BB1}" srcOrd="0" destOrd="0" presId="urn:microsoft.com/office/officeart/2005/8/layout/vList2"/>
    <dgm:cxn modelId="{38EBEFB0-E2D7-4423-A6D3-2A6BC159AD4B}" type="presOf" srcId="{B7C77B0C-0272-4E34-9D50-BBDD898E8FDF}" destId="{3D3B3891-9B4A-44F4-8841-1A37ECBA2F6A}" srcOrd="0" destOrd="0" presId="urn:microsoft.com/office/officeart/2005/8/layout/vList2"/>
    <dgm:cxn modelId="{995E24A0-CF3E-4A26-A68A-8A0230B865EB}" type="presOf" srcId="{164BCC2E-3A38-4D54-A33D-02B0B801BD31}" destId="{B89D1014-832F-4E31-A52C-E31EB12F021B}" srcOrd="0" destOrd="0" presId="urn:microsoft.com/office/officeart/2005/8/layout/vList2"/>
    <dgm:cxn modelId="{3849DCD1-1B05-4ABD-823B-5BF0FD732C4A}" type="presOf" srcId="{9E4CEFC9-BA5B-4352-A2B2-1E5DB8454C5F}" destId="{4A7C9D92-C66E-461E-9CD4-2AB76A33C832}" srcOrd="0" destOrd="1" presId="urn:microsoft.com/office/officeart/2005/8/layout/vList2"/>
    <dgm:cxn modelId="{3027D362-5B06-4CC6-A4D1-B62F6DB2766A}" srcId="{1D5611F1-9ACF-46BF-8047-9433D78A4851}" destId="{94D7A86A-8695-4DEE-978E-41EB27889226}" srcOrd="0" destOrd="0" parTransId="{A0B5FCCA-7394-421F-8901-6D98A31B967D}" sibTransId="{21AA916A-CF32-472E-99CF-0EE7B2E4D499}"/>
    <dgm:cxn modelId="{294CCF75-3D2A-450B-9628-E9C98EE052D6}" type="presOf" srcId="{A26CDDF2-354C-49C7-B8D8-7022147C34E7}" destId="{FC0D5466-F755-4070-A84B-53F3A56ECA0C}" srcOrd="0" destOrd="0" presId="urn:microsoft.com/office/officeart/2005/8/layout/vList2"/>
    <dgm:cxn modelId="{A5E849EF-96CC-48A1-A4DB-1166057306F8}" type="presOf" srcId="{1D5611F1-9ACF-46BF-8047-9433D78A4851}" destId="{DFE561D1-1709-425F-B800-BDBC631D3737}" srcOrd="0" destOrd="0" presId="urn:microsoft.com/office/officeart/2005/8/layout/vList2"/>
    <dgm:cxn modelId="{3DDCB3F1-0BEC-4A4C-8EB7-E1DF2FFC6FDF}" srcId="{94D7A86A-8695-4DEE-978E-41EB27889226}" destId="{9E4CEFC9-BA5B-4352-A2B2-1E5DB8454C5F}" srcOrd="1" destOrd="0" parTransId="{DC760715-FBD0-4F7B-B801-675527B2197C}" sibTransId="{1E708F9F-F056-4D28-9E73-D478F89E8C77}"/>
    <dgm:cxn modelId="{DF3BBB8C-35F2-4447-A81C-82BCB30959E2}" type="presOf" srcId="{3D4CA18E-EA51-4F7E-9673-CF9B71A8F240}" destId="{4A7C9D92-C66E-461E-9CD4-2AB76A33C832}" srcOrd="0" destOrd="0" presId="urn:microsoft.com/office/officeart/2005/8/layout/vList2"/>
    <dgm:cxn modelId="{3E87D917-9828-412E-9066-9C3F24019AA8}" srcId="{99845D96-54FD-4A62-99B8-D3F4B07E2AAC}" destId="{A26CDDF2-354C-49C7-B8D8-7022147C34E7}" srcOrd="0" destOrd="0" parTransId="{F38EC60D-9A8C-4A07-906A-33D0D813D086}" sibTransId="{C48D4516-3D83-4D7D-AC04-631E290CE873}"/>
    <dgm:cxn modelId="{D9CB4373-101B-40F4-B7B9-C14F58E5C895}" srcId="{1D5611F1-9ACF-46BF-8047-9433D78A4851}" destId="{A08C09A2-E9F3-4D31-A2B5-93EBE8FA70F4}" srcOrd="2" destOrd="0" parTransId="{0564D8B5-5F72-4A8E-8728-D7A5258E6FD4}" sibTransId="{1C97E2B2-E0F2-45DE-BDA2-BF2043536A95}"/>
    <dgm:cxn modelId="{1B8AA7C2-0881-427B-B032-7401161249EE}" type="presParOf" srcId="{DFE561D1-1709-425F-B800-BDBC631D3737}" destId="{94FCD8FC-135A-454A-86B9-523CB52B3BB1}" srcOrd="0" destOrd="0" presId="urn:microsoft.com/office/officeart/2005/8/layout/vList2"/>
    <dgm:cxn modelId="{D04548FB-FDD9-49B4-9B5A-33B6CED4C620}" type="presParOf" srcId="{DFE561D1-1709-425F-B800-BDBC631D3737}" destId="{4A7C9D92-C66E-461E-9CD4-2AB76A33C832}" srcOrd="1" destOrd="0" presId="urn:microsoft.com/office/officeart/2005/8/layout/vList2"/>
    <dgm:cxn modelId="{C673FBA9-E22C-4C57-8ED2-CA1A9FB3F29D}" type="presParOf" srcId="{DFE561D1-1709-425F-B800-BDBC631D3737}" destId="{B89D1014-832F-4E31-A52C-E31EB12F021B}" srcOrd="2" destOrd="0" presId="urn:microsoft.com/office/officeart/2005/8/layout/vList2"/>
    <dgm:cxn modelId="{882B9C90-DDB5-46D8-95CB-4D08D3C37EF7}" type="presParOf" srcId="{DFE561D1-1709-425F-B800-BDBC631D3737}" destId="{5B811F78-DA7B-445D-A6C5-B69F86929669}" srcOrd="3" destOrd="0" presId="urn:microsoft.com/office/officeart/2005/8/layout/vList2"/>
    <dgm:cxn modelId="{A9CF3838-8228-4587-9731-5DCD8D3B0E47}" type="presParOf" srcId="{DFE561D1-1709-425F-B800-BDBC631D3737}" destId="{A5673C75-FA59-45D9-8DB7-04729D22A6E0}" srcOrd="4" destOrd="0" presId="urn:microsoft.com/office/officeart/2005/8/layout/vList2"/>
    <dgm:cxn modelId="{8F4C5FDA-C4E4-4620-B8AE-C1F53AC54000}" type="presParOf" srcId="{DFE561D1-1709-425F-B800-BDBC631D3737}" destId="{83F35DB3-49AF-4EE8-9225-279490A4E35B}" srcOrd="5" destOrd="0" presId="urn:microsoft.com/office/officeart/2005/8/layout/vList2"/>
    <dgm:cxn modelId="{7A3AB182-2B77-489D-991D-556CCEA51873}" type="presParOf" srcId="{DFE561D1-1709-425F-B800-BDBC631D3737}" destId="{86120A3B-2A86-4E28-9248-665760D72C71}" srcOrd="6" destOrd="0" presId="urn:microsoft.com/office/officeart/2005/8/layout/vList2"/>
    <dgm:cxn modelId="{CEC2A24B-C6C5-48A0-AEA5-A4201E52A363}" type="presParOf" srcId="{DFE561D1-1709-425F-B800-BDBC631D3737}" destId="{31ACC2D4-78FE-43A6-A6B3-BA1EBFEB8EE3}" srcOrd="7" destOrd="0" presId="urn:microsoft.com/office/officeart/2005/8/layout/vList2"/>
    <dgm:cxn modelId="{2B40DCB7-1D46-4C2F-822D-45FE2C545B8B}" type="presParOf" srcId="{DFE561D1-1709-425F-B800-BDBC631D3737}" destId="{EB338390-6067-4E75-A1DC-BA969848A7D3}" srcOrd="8" destOrd="0" presId="urn:microsoft.com/office/officeart/2005/8/layout/vList2"/>
    <dgm:cxn modelId="{9BC47187-0032-4FA6-BA49-8FE2EF40A768}" type="presParOf" srcId="{DFE561D1-1709-425F-B800-BDBC631D3737}" destId="{FC0D5466-F755-4070-A84B-53F3A56ECA0C}" srcOrd="9" destOrd="0" presId="urn:microsoft.com/office/officeart/2005/8/layout/vList2"/>
    <dgm:cxn modelId="{DB4F73FB-2912-46C0-9F7C-1EDED88304B0}" type="presParOf" srcId="{DFE561D1-1709-425F-B800-BDBC631D3737}" destId="{3D3B3891-9B4A-44F4-8841-1A37ECBA2F6A}" srcOrd="10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5611F1-9ACF-46BF-8047-9433D78A48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D7A86A-8695-4DEE-978E-41EB27889226}">
      <dgm:prSet custT="1"/>
      <dgm:spPr/>
      <dgm:t>
        <a:bodyPr/>
        <a:lstStyle/>
        <a:p>
          <a:pPr rtl="0"/>
          <a:r>
            <a:rPr lang="en-US" sz="2000" dirty="0" err="1" smtClean="0"/>
            <a:t>Incasarile</a:t>
          </a:r>
          <a:r>
            <a:rPr lang="en-US" sz="2000" dirty="0" smtClean="0"/>
            <a:t> de la </a:t>
          </a:r>
          <a:r>
            <a:rPr lang="en-US" sz="2000" dirty="0" err="1" smtClean="0"/>
            <a:t>slujbe</a:t>
          </a:r>
          <a:r>
            <a:rPr lang="en-US" sz="2000" dirty="0" smtClean="0"/>
            <a:t> </a:t>
          </a:r>
          <a:r>
            <a:rPr lang="en-US" sz="2000" dirty="0" err="1" smtClean="0"/>
            <a:t>si</a:t>
          </a:r>
          <a:r>
            <a:rPr lang="en-US" sz="2000" dirty="0" smtClean="0"/>
            <a:t> </a:t>
          </a:r>
          <a:r>
            <a:rPr lang="en-US" sz="2000" dirty="0" err="1" smtClean="0"/>
            <a:t>alte</a:t>
          </a:r>
          <a:r>
            <a:rPr lang="en-US" sz="2000" dirty="0" smtClean="0"/>
            <a:t> </a:t>
          </a:r>
          <a:r>
            <a:rPr lang="en-US" sz="2000" dirty="0" err="1" smtClean="0"/>
            <a:t>activitati</a:t>
          </a:r>
          <a:endParaRPr lang="en-US" sz="2000" dirty="0"/>
        </a:p>
      </dgm:t>
    </dgm:pt>
    <dgm:pt modelId="{A0B5FCCA-7394-421F-8901-6D98A31B967D}" type="parTrans" cxnId="{3027D362-5B06-4CC6-A4D1-B62F6DB2766A}">
      <dgm:prSet/>
      <dgm:spPr/>
      <dgm:t>
        <a:bodyPr/>
        <a:lstStyle/>
        <a:p>
          <a:endParaRPr lang="en-US" sz="2000"/>
        </a:p>
      </dgm:t>
    </dgm:pt>
    <dgm:pt modelId="{21AA916A-CF32-472E-99CF-0EE7B2E4D499}" type="sibTrans" cxnId="{3027D362-5B06-4CC6-A4D1-B62F6DB2766A}">
      <dgm:prSet/>
      <dgm:spPr/>
      <dgm:t>
        <a:bodyPr/>
        <a:lstStyle/>
        <a:p>
          <a:endParaRPr lang="en-US" sz="2000"/>
        </a:p>
      </dgm:t>
    </dgm:pt>
    <dgm:pt modelId="{164BCC2E-3A38-4D54-A33D-02B0B801BD31}">
      <dgm:prSet custT="1"/>
      <dgm:spPr/>
      <dgm:t>
        <a:bodyPr/>
        <a:lstStyle/>
        <a:p>
          <a:pPr rtl="0"/>
          <a:r>
            <a:rPr lang="en-US" sz="2000" dirty="0" err="1" smtClean="0"/>
            <a:t>Platile</a:t>
          </a:r>
          <a:endParaRPr lang="en-US" sz="2000" dirty="0"/>
        </a:p>
      </dgm:t>
    </dgm:pt>
    <dgm:pt modelId="{3CE95978-0F42-4102-A958-FFF45C6B2DBB}" type="parTrans" cxnId="{7DF51E8A-6FCB-4450-AC35-A6586D45E630}">
      <dgm:prSet/>
      <dgm:spPr/>
      <dgm:t>
        <a:bodyPr/>
        <a:lstStyle/>
        <a:p>
          <a:endParaRPr lang="en-US" sz="2000"/>
        </a:p>
      </dgm:t>
    </dgm:pt>
    <dgm:pt modelId="{6D6E5A8F-0ECA-4D80-9B19-6D6C3D20AD70}" type="sibTrans" cxnId="{7DF51E8A-6FCB-4450-AC35-A6586D45E630}">
      <dgm:prSet/>
      <dgm:spPr/>
      <dgm:t>
        <a:bodyPr/>
        <a:lstStyle/>
        <a:p>
          <a:endParaRPr lang="en-US" sz="2000"/>
        </a:p>
      </dgm:t>
    </dgm:pt>
    <dgm:pt modelId="{A08C09A2-E9F3-4D31-A2B5-93EBE8FA70F4}">
      <dgm:prSet custT="1"/>
      <dgm:spPr/>
      <dgm:t>
        <a:bodyPr/>
        <a:lstStyle/>
        <a:p>
          <a:pPr rtl="0"/>
          <a:r>
            <a:rPr lang="en-US" sz="2000" dirty="0" err="1" smtClean="0"/>
            <a:t>Recomandarile</a:t>
          </a:r>
          <a:r>
            <a:rPr lang="en-US" sz="2000" dirty="0" smtClean="0"/>
            <a:t> </a:t>
          </a:r>
          <a:r>
            <a:rPr lang="en-US" sz="2000" dirty="0" err="1" smtClean="0"/>
            <a:t>adunarii</a:t>
          </a:r>
          <a:r>
            <a:rPr lang="en-US" sz="2000" dirty="0" smtClean="0"/>
            <a:t> </a:t>
          </a:r>
          <a:r>
            <a:rPr lang="en-US" sz="2000" dirty="0" err="1" smtClean="0"/>
            <a:t>generale</a:t>
          </a:r>
          <a:r>
            <a:rPr lang="en-US" sz="2000" dirty="0" smtClean="0"/>
            <a:t> </a:t>
          </a:r>
          <a:r>
            <a:rPr lang="en-US" sz="2000" dirty="0" err="1" smtClean="0"/>
            <a:t>si</a:t>
          </a:r>
          <a:r>
            <a:rPr lang="en-US" sz="2000" dirty="0" smtClean="0"/>
            <a:t> ale </a:t>
          </a:r>
          <a:r>
            <a:rPr lang="en-US" sz="2000" dirty="0" err="1" smtClean="0"/>
            <a:t>consiliului</a:t>
          </a:r>
          <a:endParaRPr lang="en-US" sz="2000" dirty="0"/>
        </a:p>
      </dgm:t>
    </dgm:pt>
    <dgm:pt modelId="{0564D8B5-5F72-4A8E-8728-D7A5258E6FD4}" type="parTrans" cxnId="{D9CB4373-101B-40F4-B7B9-C14F58E5C895}">
      <dgm:prSet/>
      <dgm:spPr/>
      <dgm:t>
        <a:bodyPr/>
        <a:lstStyle/>
        <a:p>
          <a:endParaRPr lang="en-US" sz="2000"/>
        </a:p>
      </dgm:t>
    </dgm:pt>
    <dgm:pt modelId="{1C97E2B2-E0F2-45DE-BDA2-BF2043536A95}" type="sibTrans" cxnId="{D9CB4373-101B-40F4-B7B9-C14F58E5C895}">
      <dgm:prSet/>
      <dgm:spPr/>
      <dgm:t>
        <a:bodyPr/>
        <a:lstStyle/>
        <a:p>
          <a:endParaRPr lang="en-US" sz="2000"/>
        </a:p>
      </dgm:t>
    </dgm:pt>
    <dgm:pt modelId="{5FCE4739-4A90-4F2F-A3E0-BA66B1D9D166}">
      <dgm:prSet custT="1"/>
      <dgm:spPr/>
      <dgm:t>
        <a:bodyPr/>
        <a:lstStyle/>
        <a:p>
          <a:pPr rtl="0"/>
          <a:r>
            <a:rPr lang="en-US" sz="1600" dirty="0" err="1" smtClean="0"/>
            <a:t>Salariul</a:t>
          </a:r>
          <a:r>
            <a:rPr lang="en-US" sz="1600" dirty="0" smtClean="0"/>
            <a:t> </a:t>
          </a:r>
          <a:r>
            <a:rPr lang="en-US" sz="1600" dirty="0" err="1" smtClean="0"/>
            <a:t>parintelui</a:t>
          </a:r>
          <a:r>
            <a:rPr lang="en-US" sz="1600" dirty="0" smtClean="0"/>
            <a:t> a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ajustat</a:t>
          </a:r>
          <a:r>
            <a:rPr lang="en-US" sz="1600" dirty="0" smtClean="0"/>
            <a:t> conform cu </a:t>
          </a:r>
          <a:r>
            <a:rPr lang="en-US" sz="1600" dirty="0" err="1" smtClean="0"/>
            <a:t>recomandarea</a:t>
          </a:r>
          <a:r>
            <a:rPr lang="en-US" sz="1600" dirty="0" smtClean="0"/>
            <a:t> </a:t>
          </a:r>
          <a:r>
            <a:rPr lang="en-US" sz="1600" dirty="0" err="1" smtClean="0"/>
            <a:t>adunarii</a:t>
          </a:r>
          <a:r>
            <a:rPr lang="en-US" sz="1600" dirty="0" smtClean="0"/>
            <a:t> </a:t>
          </a:r>
          <a:r>
            <a:rPr lang="en-US" sz="1600" dirty="0" err="1" smtClean="0"/>
            <a:t>generale</a:t>
          </a:r>
          <a:r>
            <a:rPr lang="en-US" sz="1600" dirty="0" smtClean="0"/>
            <a:t>.</a:t>
          </a:r>
          <a:endParaRPr lang="en-US" sz="1600" dirty="0"/>
        </a:p>
      </dgm:t>
    </dgm:pt>
    <dgm:pt modelId="{E780A46F-DB5A-470A-9278-E0939C19E471}" type="parTrans" cxnId="{76DC13DB-164D-4561-9F53-219ABFD0441C}">
      <dgm:prSet/>
      <dgm:spPr/>
      <dgm:t>
        <a:bodyPr/>
        <a:lstStyle/>
        <a:p>
          <a:endParaRPr lang="en-US" sz="2000"/>
        </a:p>
      </dgm:t>
    </dgm:pt>
    <dgm:pt modelId="{30B125B0-8B06-4C68-BF63-ED29517E6C90}" type="sibTrans" cxnId="{76DC13DB-164D-4561-9F53-219ABFD0441C}">
      <dgm:prSet/>
      <dgm:spPr/>
      <dgm:t>
        <a:bodyPr/>
        <a:lstStyle/>
        <a:p>
          <a:endParaRPr lang="en-US" sz="2000"/>
        </a:p>
      </dgm:t>
    </dgm:pt>
    <dgm:pt modelId="{3D4CA18E-EA51-4F7E-9673-CF9B71A8F240}">
      <dgm:prSet custT="1"/>
      <dgm:spPr/>
      <dgm:t>
        <a:bodyPr/>
        <a:lstStyle/>
        <a:p>
          <a:pPr rtl="0"/>
          <a:r>
            <a:rPr lang="en-US" sz="1600" dirty="0" smtClean="0"/>
            <a:t>Au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inregistrate</a:t>
          </a:r>
          <a:r>
            <a:rPr lang="en-US" sz="1600" dirty="0" smtClean="0"/>
            <a:t> </a:t>
          </a:r>
          <a:r>
            <a:rPr lang="en-US" sz="1600" dirty="0" err="1" smtClean="0"/>
            <a:t>corect</a:t>
          </a:r>
          <a:r>
            <a:rPr lang="en-US" sz="1600" dirty="0" smtClean="0"/>
            <a:t> </a:t>
          </a:r>
          <a:r>
            <a:rPr lang="en-US" sz="1600" dirty="0" err="1" smtClean="0"/>
            <a:t>si</a:t>
          </a:r>
          <a:r>
            <a:rPr lang="en-US" sz="1600" dirty="0" smtClean="0"/>
            <a:t> </a:t>
          </a:r>
          <a:r>
            <a:rPr lang="en-US" sz="1600" dirty="0" err="1" smtClean="0"/>
            <a:t>depozitate</a:t>
          </a:r>
          <a:r>
            <a:rPr lang="en-US" sz="1600" dirty="0" smtClean="0"/>
            <a:t> in </a:t>
          </a:r>
          <a:r>
            <a:rPr lang="en-US" sz="1600" dirty="0" err="1" smtClean="0"/>
            <a:t>conturi</a:t>
          </a:r>
          <a:r>
            <a:rPr lang="en-US" sz="1600" dirty="0" smtClean="0"/>
            <a:t>.</a:t>
          </a:r>
          <a:endParaRPr lang="en-US" sz="1600" dirty="0"/>
        </a:p>
      </dgm:t>
    </dgm:pt>
    <dgm:pt modelId="{898265D4-0926-4BF4-BA3D-F7F21DAEFB3C}" type="parTrans" cxnId="{418433D8-A1E8-4466-92A0-E27E604B96AB}">
      <dgm:prSet/>
      <dgm:spPr/>
      <dgm:t>
        <a:bodyPr/>
        <a:lstStyle/>
        <a:p>
          <a:endParaRPr lang="en-US" sz="2000"/>
        </a:p>
      </dgm:t>
    </dgm:pt>
    <dgm:pt modelId="{E986D11A-7E20-478B-BC3E-5C5D7701938E}" type="sibTrans" cxnId="{418433D8-A1E8-4466-92A0-E27E604B96AB}">
      <dgm:prSet/>
      <dgm:spPr/>
      <dgm:t>
        <a:bodyPr/>
        <a:lstStyle/>
        <a:p>
          <a:endParaRPr lang="en-US" sz="2000"/>
        </a:p>
      </dgm:t>
    </dgm:pt>
    <dgm:pt modelId="{345ED1E5-57C9-47CD-A9EA-ACFF69B94DE2}">
      <dgm:prSet custT="1"/>
      <dgm:spPr/>
      <dgm:t>
        <a:bodyPr/>
        <a:lstStyle/>
        <a:p>
          <a:pPr rtl="0"/>
          <a:r>
            <a:rPr lang="en-US" sz="1600" dirty="0" smtClean="0"/>
            <a:t>Au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executate</a:t>
          </a:r>
          <a:r>
            <a:rPr lang="en-US" sz="1600" dirty="0" smtClean="0"/>
            <a:t> la </a:t>
          </a:r>
          <a:r>
            <a:rPr lang="en-US" sz="1600" dirty="0" err="1" smtClean="0"/>
            <a:t>timp</a:t>
          </a:r>
          <a:r>
            <a:rPr lang="en-US" sz="1600" dirty="0" smtClean="0"/>
            <a:t> </a:t>
          </a:r>
          <a:r>
            <a:rPr lang="en-US" sz="1600" dirty="0" err="1" smtClean="0"/>
            <a:t>si</a:t>
          </a:r>
          <a:r>
            <a:rPr lang="en-US" sz="1600" dirty="0" smtClean="0"/>
            <a:t> nu au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penalizari</a:t>
          </a:r>
          <a:r>
            <a:rPr lang="en-US" sz="1600" dirty="0" smtClean="0"/>
            <a:t>.</a:t>
          </a:r>
          <a:endParaRPr lang="en-US" sz="1600" dirty="0"/>
        </a:p>
      </dgm:t>
    </dgm:pt>
    <dgm:pt modelId="{8229AFD8-B507-48DF-B822-4826E52BC96C}" type="parTrans" cxnId="{C2E691A9-7D09-4075-875E-FCB70DC88276}">
      <dgm:prSet/>
      <dgm:spPr/>
      <dgm:t>
        <a:bodyPr/>
        <a:lstStyle/>
        <a:p>
          <a:endParaRPr lang="en-US" sz="2000"/>
        </a:p>
      </dgm:t>
    </dgm:pt>
    <dgm:pt modelId="{0DD05E13-B87D-418F-B9A5-E86CF5BC7646}" type="sibTrans" cxnId="{C2E691A9-7D09-4075-875E-FCB70DC88276}">
      <dgm:prSet/>
      <dgm:spPr/>
      <dgm:t>
        <a:bodyPr/>
        <a:lstStyle/>
        <a:p>
          <a:endParaRPr lang="en-US" sz="2000"/>
        </a:p>
      </dgm:t>
    </dgm:pt>
    <dgm:pt modelId="{1C411D6F-6F5E-4901-B488-9766BE21EF8F}">
      <dgm:prSet custT="1"/>
      <dgm:spPr/>
      <dgm:t>
        <a:bodyPr/>
        <a:lstStyle/>
        <a:p>
          <a:pPr rtl="0"/>
          <a:r>
            <a:rPr lang="en-US" sz="1600" dirty="0" smtClean="0"/>
            <a:t>Au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analizate</a:t>
          </a:r>
          <a:r>
            <a:rPr lang="en-US" sz="1600" dirty="0" smtClean="0"/>
            <a:t> de </a:t>
          </a:r>
          <a:r>
            <a:rPr lang="en-US" sz="1600" dirty="0" err="1" smtClean="0"/>
            <a:t>consiliul</a:t>
          </a:r>
          <a:r>
            <a:rPr lang="en-US" sz="1600" dirty="0" smtClean="0"/>
            <a:t> </a:t>
          </a:r>
          <a:r>
            <a:rPr lang="en-US" sz="1600" dirty="0" err="1" smtClean="0"/>
            <a:t>financiar</a:t>
          </a:r>
          <a:r>
            <a:rPr lang="en-US" sz="1600" dirty="0" smtClean="0"/>
            <a:t> </a:t>
          </a:r>
          <a:r>
            <a:rPr lang="en-US" sz="1600" dirty="0" err="1" smtClean="0"/>
            <a:t>si</a:t>
          </a:r>
          <a:r>
            <a:rPr lang="en-US" sz="1600" dirty="0" smtClean="0"/>
            <a:t> </a:t>
          </a:r>
          <a:r>
            <a:rPr lang="en-US" sz="1600" dirty="0" err="1" smtClean="0"/>
            <a:t>duse</a:t>
          </a:r>
          <a:r>
            <a:rPr lang="en-US" sz="1600" dirty="0" smtClean="0"/>
            <a:t> la </a:t>
          </a:r>
          <a:r>
            <a:rPr lang="en-US" sz="1600" dirty="0" err="1" smtClean="0"/>
            <a:t>indeplinire</a:t>
          </a:r>
          <a:r>
            <a:rPr lang="en-US" sz="1600" dirty="0" smtClean="0"/>
            <a:t> </a:t>
          </a:r>
          <a:r>
            <a:rPr lang="en-US" sz="1600" dirty="0" err="1" smtClean="0"/>
            <a:t>dupa</a:t>
          </a:r>
          <a:r>
            <a:rPr lang="en-US" sz="1600" dirty="0" smtClean="0"/>
            <a:t> cum </a:t>
          </a:r>
          <a:r>
            <a:rPr lang="en-US" sz="1600" dirty="0" err="1" smtClean="0"/>
            <a:t>urmeaza</a:t>
          </a:r>
          <a:r>
            <a:rPr lang="en-US" sz="1600" dirty="0" smtClean="0"/>
            <a:t>:</a:t>
          </a:r>
          <a:endParaRPr lang="en-US" sz="1600" dirty="0"/>
        </a:p>
      </dgm:t>
    </dgm:pt>
    <dgm:pt modelId="{7274335B-59DD-40D5-9EED-EE48B23C099F}" type="parTrans" cxnId="{452915CC-6791-4C80-AC33-B5F831EAEA25}">
      <dgm:prSet/>
      <dgm:spPr/>
      <dgm:t>
        <a:bodyPr/>
        <a:lstStyle/>
        <a:p>
          <a:endParaRPr lang="en-US" sz="2000"/>
        </a:p>
      </dgm:t>
    </dgm:pt>
    <dgm:pt modelId="{011927B2-7CD2-4C59-AEF9-04AE6BF9604B}" type="sibTrans" cxnId="{452915CC-6791-4C80-AC33-B5F831EAEA25}">
      <dgm:prSet/>
      <dgm:spPr/>
      <dgm:t>
        <a:bodyPr/>
        <a:lstStyle/>
        <a:p>
          <a:endParaRPr lang="en-US" sz="2000"/>
        </a:p>
      </dgm:t>
    </dgm:pt>
    <dgm:pt modelId="{223FB299-D16B-4FAA-BE36-D851F4DC7AA4}">
      <dgm:prSet custT="1"/>
      <dgm:spPr/>
      <dgm:t>
        <a:bodyPr/>
        <a:lstStyle/>
        <a:p>
          <a:pPr rtl="0"/>
          <a:r>
            <a:rPr lang="en-US" sz="1600" dirty="0" err="1" smtClean="0"/>
            <a:t>Actualizarea</a:t>
          </a:r>
          <a:r>
            <a:rPr lang="en-US" sz="1600" dirty="0" smtClean="0"/>
            <a:t> in </a:t>
          </a:r>
          <a:r>
            <a:rPr lang="en-US" sz="1600" dirty="0" err="1" smtClean="0"/>
            <a:t>buletin</a:t>
          </a:r>
          <a:r>
            <a:rPr lang="en-US" sz="1600" dirty="0" smtClean="0"/>
            <a:t> s-a </a:t>
          </a:r>
          <a:r>
            <a:rPr lang="en-US" sz="1600" dirty="0" err="1" smtClean="0"/>
            <a:t>facut</a:t>
          </a:r>
          <a:r>
            <a:rPr lang="en-US" sz="1600" dirty="0" smtClean="0"/>
            <a:t> in </a:t>
          </a:r>
          <a:r>
            <a:rPr lang="en-US" sz="1800" dirty="0" smtClean="0"/>
            <a:t>maxim</a:t>
          </a:r>
          <a:r>
            <a:rPr lang="en-US" sz="1600" dirty="0" smtClean="0"/>
            <a:t> 2 </a:t>
          </a:r>
          <a:r>
            <a:rPr lang="en-US" sz="1600" dirty="0" err="1" smtClean="0"/>
            <a:t>luni</a:t>
          </a:r>
          <a:r>
            <a:rPr lang="en-US" sz="1600" dirty="0" smtClean="0"/>
            <a:t> </a:t>
          </a:r>
          <a:r>
            <a:rPr lang="en-US" sz="1600" dirty="0" err="1" smtClean="0"/>
            <a:t>si</a:t>
          </a:r>
          <a:r>
            <a:rPr lang="en-US" sz="1600" dirty="0" smtClean="0"/>
            <a:t> </a:t>
          </a:r>
          <a:r>
            <a:rPr lang="en-US" sz="1600" dirty="0" err="1" smtClean="0"/>
            <a:t>bazat</a:t>
          </a:r>
          <a:r>
            <a:rPr lang="en-US" sz="1600" dirty="0" smtClean="0"/>
            <a:t> </a:t>
          </a:r>
          <a:r>
            <a:rPr lang="en-US" sz="1600" dirty="0" err="1" smtClean="0"/>
            <a:t>pe</a:t>
          </a:r>
          <a:r>
            <a:rPr lang="en-US" sz="1600" dirty="0" smtClean="0"/>
            <a:t> </a:t>
          </a:r>
          <a:r>
            <a:rPr lang="en-US" sz="1600" dirty="0" err="1" smtClean="0"/>
            <a:t>inregistrarile</a:t>
          </a:r>
          <a:r>
            <a:rPr lang="en-US" sz="1600" dirty="0" smtClean="0"/>
            <a:t> din QuickBooks.</a:t>
          </a:r>
          <a:endParaRPr lang="en-US" sz="1600" dirty="0"/>
        </a:p>
      </dgm:t>
    </dgm:pt>
    <dgm:pt modelId="{1F6F2C84-97A4-44A0-B61B-BFD8B950C23D}" type="parTrans" cxnId="{063E6770-B3EC-4E46-9D98-84064BDB8873}">
      <dgm:prSet/>
      <dgm:spPr/>
      <dgm:t>
        <a:bodyPr/>
        <a:lstStyle/>
        <a:p>
          <a:endParaRPr lang="en-US" sz="2000"/>
        </a:p>
      </dgm:t>
    </dgm:pt>
    <dgm:pt modelId="{549B0F26-C556-4F0B-BE8B-1F6B9619661F}" type="sibTrans" cxnId="{063E6770-B3EC-4E46-9D98-84064BDB8873}">
      <dgm:prSet/>
      <dgm:spPr/>
      <dgm:t>
        <a:bodyPr/>
        <a:lstStyle/>
        <a:p>
          <a:endParaRPr lang="en-US" sz="2000"/>
        </a:p>
      </dgm:t>
    </dgm:pt>
    <dgm:pt modelId="{87DBFB88-4779-4E91-9B95-1EF869C07D07}">
      <dgm:prSet custT="1"/>
      <dgm:spPr/>
      <dgm:t>
        <a:bodyPr/>
        <a:lstStyle/>
        <a:p>
          <a:pPr rtl="0"/>
          <a:r>
            <a:rPr lang="en-US" sz="1600" dirty="0" err="1" smtClean="0"/>
            <a:t>Activitatea</a:t>
          </a:r>
          <a:r>
            <a:rPr lang="en-US" sz="1600" dirty="0" smtClean="0"/>
            <a:t> </a:t>
          </a:r>
          <a:r>
            <a:rPr lang="en-US" sz="1600" dirty="0" err="1" smtClean="0"/>
            <a:t>financiara</a:t>
          </a:r>
          <a:r>
            <a:rPr lang="en-US" sz="1600" dirty="0" smtClean="0"/>
            <a:t> a </a:t>
          </a:r>
          <a:r>
            <a:rPr lang="en-US" sz="1600" dirty="0" err="1" smtClean="0"/>
            <a:t>comitetului</a:t>
          </a:r>
          <a:r>
            <a:rPr lang="en-US" sz="1600" dirty="0" smtClean="0"/>
            <a:t> de </a:t>
          </a:r>
          <a:r>
            <a:rPr lang="en-US" sz="1600" dirty="0" err="1" smtClean="0"/>
            <a:t>doamne</a:t>
          </a:r>
          <a:r>
            <a:rPr lang="en-US" sz="1600" dirty="0" smtClean="0"/>
            <a:t> </a:t>
          </a:r>
          <a:r>
            <a:rPr lang="en-US" sz="1600" dirty="0" err="1" smtClean="0"/>
            <a:t>este</a:t>
          </a:r>
          <a:r>
            <a:rPr lang="en-US" sz="1600" dirty="0" smtClean="0"/>
            <a:t> </a:t>
          </a:r>
          <a:r>
            <a:rPr lang="en-US" sz="1600" dirty="0" err="1" smtClean="0"/>
            <a:t>inregistrata</a:t>
          </a:r>
          <a:r>
            <a:rPr lang="en-US" sz="1600" dirty="0" smtClean="0"/>
            <a:t> de </a:t>
          </a:r>
          <a:r>
            <a:rPr lang="en-US" sz="1600" dirty="0" err="1" smtClean="0"/>
            <a:t>asemeni</a:t>
          </a:r>
          <a:r>
            <a:rPr lang="en-US" sz="1600" dirty="0" smtClean="0"/>
            <a:t> in </a:t>
          </a:r>
          <a:r>
            <a:rPr lang="en-US" sz="1600" dirty="0" err="1" smtClean="0"/>
            <a:t>sistemul</a:t>
          </a:r>
          <a:r>
            <a:rPr lang="en-US" sz="1600" dirty="0" smtClean="0"/>
            <a:t> </a:t>
          </a:r>
          <a:r>
            <a:rPr lang="en-US" sz="1600" dirty="0" err="1" smtClean="0"/>
            <a:t>financiar</a:t>
          </a:r>
          <a:r>
            <a:rPr lang="en-US" sz="1600" dirty="0" smtClean="0"/>
            <a:t>.</a:t>
          </a:r>
          <a:endParaRPr lang="en-US" sz="1600" dirty="0"/>
        </a:p>
      </dgm:t>
    </dgm:pt>
    <dgm:pt modelId="{A5EB544E-A4C6-45F7-A340-FE372CE7D43C}" type="parTrans" cxnId="{EF8B51A4-26E1-4E8A-BE27-DA88F3627E28}">
      <dgm:prSet/>
      <dgm:spPr/>
      <dgm:t>
        <a:bodyPr/>
        <a:lstStyle/>
        <a:p>
          <a:endParaRPr lang="en-US" sz="2000"/>
        </a:p>
      </dgm:t>
    </dgm:pt>
    <dgm:pt modelId="{7FF18EE6-BADF-4D7A-AF62-54AB2F10DC85}" type="sibTrans" cxnId="{EF8B51A4-26E1-4E8A-BE27-DA88F3627E28}">
      <dgm:prSet/>
      <dgm:spPr/>
      <dgm:t>
        <a:bodyPr/>
        <a:lstStyle/>
        <a:p>
          <a:endParaRPr lang="en-US" sz="2000"/>
        </a:p>
      </dgm:t>
    </dgm:pt>
    <dgm:pt modelId="{DFA7DEA1-81C1-425A-9A6B-3EF6117C1838}">
      <dgm:prSet custT="1"/>
      <dgm:spPr/>
      <dgm:t>
        <a:bodyPr/>
        <a:lstStyle/>
        <a:p>
          <a:pPr rtl="0"/>
          <a:r>
            <a:rPr lang="en-US" sz="1600" dirty="0" err="1" smtClean="0"/>
            <a:t>Bugetul</a:t>
          </a:r>
          <a:r>
            <a:rPr lang="en-US" sz="1600" dirty="0" smtClean="0"/>
            <a:t> </a:t>
          </a:r>
          <a:r>
            <a:rPr lang="en-US" sz="1600" dirty="0" err="1" smtClean="0"/>
            <a:t>aprobat</a:t>
          </a:r>
          <a:r>
            <a:rPr lang="en-US" sz="1600" dirty="0" smtClean="0"/>
            <a:t> de </a:t>
          </a:r>
          <a:r>
            <a:rPr lang="en-US" sz="1600" dirty="0" err="1" smtClean="0"/>
            <a:t>adunarea</a:t>
          </a:r>
          <a:r>
            <a:rPr lang="en-US" sz="1600" dirty="0" smtClean="0"/>
            <a:t> </a:t>
          </a:r>
          <a:r>
            <a:rPr lang="en-US" sz="1600" dirty="0" err="1" smtClean="0"/>
            <a:t>generala</a:t>
          </a:r>
          <a:r>
            <a:rPr lang="en-US" sz="1600" dirty="0" smtClean="0"/>
            <a:t> a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respectat</a:t>
          </a:r>
          <a:r>
            <a:rPr lang="en-US" sz="1600" dirty="0" smtClean="0"/>
            <a:t> </a:t>
          </a:r>
          <a:r>
            <a:rPr lang="en-US" sz="1600" dirty="0" err="1" smtClean="0"/>
            <a:t>si</a:t>
          </a:r>
          <a:r>
            <a:rPr lang="en-US" sz="1600" dirty="0" smtClean="0"/>
            <a:t> in </a:t>
          </a:r>
          <a:r>
            <a:rPr lang="en-US" sz="1600" dirty="0" err="1" smtClean="0"/>
            <a:t>multe</a:t>
          </a:r>
          <a:r>
            <a:rPr lang="en-US" sz="1600" dirty="0" smtClean="0"/>
            <a:t> </a:t>
          </a:r>
          <a:r>
            <a:rPr lang="en-US" sz="1600" dirty="0" err="1" smtClean="0"/>
            <a:t>situatii</a:t>
          </a:r>
          <a:r>
            <a:rPr lang="en-US" sz="1600" dirty="0" smtClean="0"/>
            <a:t> s-a </a:t>
          </a:r>
          <a:r>
            <a:rPr lang="en-US" sz="1600" dirty="0" err="1" smtClean="0"/>
            <a:t>cheltuit</a:t>
          </a:r>
          <a:r>
            <a:rPr lang="en-US" sz="1600" dirty="0" smtClean="0"/>
            <a:t> sub </a:t>
          </a:r>
          <a:r>
            <a:rPr lang="en-US" sz="1600" dirty="0" err="1" smtClean="0"/>
            <a:t>buget</a:t>
          </a:r>
          <a:r>
            <a:rPr lang="en-US" sz="1600" dirty="0" smtClean="0"/>
            <a:t>.</a:t>
          </a:r>
          <a:endParaRPr lang="en-US" sz="1600" dirty="0"/>
        </a:p>
      </dgm:t>
    </dgm:pt>
    <dgm:pt modelId="{A81965F7-37B6-4135-ADAE-61EA9C7D174D}" type="parTrans" cxnId="{05DC3E0E-5899-4CB7-9199-1F11AB66BF95}">
      <dgm:prSet/>
      <dgm:spPr/>
      <dgm:t>
        <a:bodyPr/>
        <a:lstStyle/>
        <a:p>
          <a:endParaRPr lang="en-US" sz="2000"/>
        </a:p>
      </dgm:t>
    </dgm:pt>
    <dgm:pt modelId="{59BBD6D9-9A5E-4516-9B69-90E56F434751}" type="sibTrans" cxnId="{05DC3E0E-5899-4CB7-9199-1F11AB66BF95}">
      <dgm:prSet/>
      <dgm:spPr/>
      <dgm:t>
        <a:bodyPr/>
        <a:lstStyle/>
        <a:p>
          <a:endParaRPr lang="en-US" sz="2000"/>
        </a:p>
      </dgm:t>
    </dgm:pt>
    <dgm:pt modelId="{B772A83E-4226-4C9B-88C8-E2B330C95386}">
      <dgm:prSet custT="1"/>
      <dgm:spPr/>
      <dgm:t>
        <a:bodyPr/>
        <a:lstStyle/>
        <a:p>
          <a:pPr rtl="0"/>
          <a:r>
            <a:rPr lang="en-US" sz="1600" dirty="0" err="1" smtClean="0"/>
            <a:t>Toate</a:t>
          </a:r>
          <a:r>
            <a:rPr lang="en-US" sz="1600" dirty="0" smtClean="0"/>
            <a:t> </a:t>
          </a:r>
          <a:r>
            <a:rPr lang="en-US" sz="1600" dirty="0" err="1" smtClean="0"/>
            <a:t>platile</a:t>
          </a:r>
          <a:r>
            <a:rPr lang="en-US" sz="1600" dirty="0" smtClean="0"/>
            <a:t> au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inconformitate</a:t>
          </a:r>
          <a:r>
            <a:rPr lang="en-US" sz="1600" dirty="0" smtClean="0"/>
            <a:t> cu </a:t>
          </a:r>
          <a:r>
            <a:rPr lang="en-US" sz="1600" dirty="0" err="1" smtClean="0"/>
            <a:t>aprobarile</a:t>
          </a:r>
          <a:r>
            <a:rPr lang="en-US" sz="1600" dirty="0" smtClean="0"/>
            <a:t> </a:t>
          </a:r>
          <a:r>
            <a:rPr lang="en-US" sz="1600" dirty="0" err="1" smtClean="0"/>
            <a:t>consiliului</a:t>
          </a:r>
          <a:r>
            <a:rPr lang="en-US" sz="1600" dirty="0" smtClean="0"/>
            <a:t>.</a:t>
          </a:r>
          <a:endParaRPr lang="en-US" sz="1600" dirty="0"/>
        </a:p>
      </dgm:t>
    </dgm:pt>
    <dgm:pt modelId="{CDB13CD1-1914-4E79-999C-2FEF38EC7B29}" type="parTrans" cxnId="{5E83E432-CF97-42DD-98E2-FA51623BBD5B}">
      <dgm:prSet/>
      <dgm:spPr/>
      <dgm:t>
        <a:bodyPr/>
        <a:lstStyle/>
        <a:p>
          <a:endParaRPr lang="en-US" sz="2000"/>
        </a:p>
      </dgm:t>
    </dgm:pt>
    <dgm:pt modelId="{D666A081-E5A9-4E32-AAB2-94F18E88186B}" type="sibTrans" cxnId="{5E83E432-CF97-42DD-98E2-FA51623BBD5B}">
      <dgm:prSet/>
      <dgm:spPr/>
      <dgm:t>
        <a:bodyPr/>
        <a:lstStyle/>
        <a:p>
          <a:endParaRPr lang="en-US" sz="2000"/>
        </a:p>
      </dgm:t>
    </dgm:pt>
    <dgm:pt modelId="{75FA9ADF-D237-4785-A741-7544AD519D85}">
      <dgm:prSet custT="1"/>
      <dgm:spPr/>
      <dgm:t>
        <a:bodyPr/>
        <a:lstStyle/>
        <a:p>
          <a:pPr rtl="0"/>
          <a:r>
            <a:rPr lang="en-US" sz="1600" dirty="0" err="1" smtClean="0"/>
            <a:t>Platile</a:t>
          </a:r>
          <a:r>
            <a:rPr lang="en-US" sz="1600" dirty="0" smtClean="0"/>
            <a:t> </a:t>
          </a:r>
          <a:r>
            <a:rPr lang="en-US" sz="1600" dirty="0" err="1" smtClean="0"/>
            <a:t>pentru</a:t>
          </a:r>
          <a:r>
            <a:rPr lang="en-US" sz="1600" dirty="0" smtClean="0"/>
            <a:t> </a:t>
          </a:r>
          <a:r>
            <a:rPr lang="en-US" sz="1600" dirty="0" err="1" smtClean="0"/>
            <a:t>utilitati</a:t>
          </a:r>
          <a:r>
            <a:rPr lang="en-US" sz="1600" dirty="0" smtClean="0"/>
            <a:t> </a:t>
          </a:r>
          <a:r>
            <a:rPr lang="en-US" sz="1600" dirty="0" err="1" smtClean="0"/>
            <a:t>si</a:t>
          </a:r>
          <a:r>
            <a:rPr lang="en-US" sz="1600" dirty="0" smtClean="0"/>
            <a:t> </a:t>
          </a:r>
          <a:r>
            <a:rPr lang="en-US" sz="1600" dirty="0" err="1" smtClean="0"/>
            <a:t>intretinerea</a:t>
          </a:r>
          <a:r>
            <a:rPr lang="en-US" sz="1600" dirty="0" smtClean="0"/>
            <a:t> </a:t>
          </a:r>
          <a:r>
            <a:rPr lang="en-US" sz="1600" dirty="0" err="1" smtClean="0"/>
            <a:t>cladirii</a:t>
          </a:r>
          <a:r>
            <a:rPr lang="en-US" sz="1600" dirty="0" smtClean="0"/>
            <a:t> au </a:t>
          </a:r>
          <a:r>
            <a:rPr lang="en-US" sz="1600" dirty="0" err="1" smtClean="0"/>
            <a:t>fost</a:t>
          </a:r>
          <a:r>
            <a:rPr lang="en-US" sz="1600" dirty="0" smtClean="0"/>
            <a:t> in </a:t>
          </a:r>
          <a:r>
            <a:rPr lang="en-US" sz="1600" dirty="0" err="1" smtClean="0"/>
            <a:t>limitele</a:t>
          </a:r>
          <a:r>
            <a:rPr lang="en-US" sz="1600" dirty="0" smtClean="0"/>
            <a:t> </a:t>
          </a:r>
          <a:r>
            <a:rPr lang="en-US" sz="1600" dirty="0" err="1" smtClean="0"/>
            <a:t>aprobate</a:t>
          </a:r>
          <a:r>
            <a:rPr lang="en-US" sz="1600" dirty="0" smtClean="0"/>
            <a:t> de </a:t>
          </a:r>
          <a:r>
            <a:rPr lang="en-US" sz="1600" dirty="0" err="1" smtClean="0"/>
            <a:t>consiliu</a:t>
          </a:r>
          <a:r>
            <a:rPr lang="en-US" sz="1600" dirty="0" smtClean="0"/>
            <a:t>.</a:t>
          </a:r>
          <a:endParaRPr lang="en-US" sz="1600" dirty="0"/>
        </a:p>
      </dgm:t>
    </dgm:pt>
    <dgm:pt modelId="{0B2A7CD8-D0F4-4246-ABEA-798EAE7BA0A4}" type="parTrans" cxnId="{C7FDFA58-A01A-455B-9C48-15C58FDDFEAA}">
      <dgm:prSet/>
      <dgm:spPr/>
      <dgm:t>
        <a:bodyPr/>
        <a:lstStyle/>
        <a:p>
          <a:endParaRPr lang="en-US" sz="2000"/>
        </a:p>
      </dgm:t>
    </dgm:pt>
    <dgm:pt modelId="{79FB327D-4C98-4645-A3F0-0CC16EB09693}" type="sibTrans" cxnId="{C7FDFA58-A01A-455B-9C48-15C58FDDFEAA}">
      <dgm:prSet/>
      <dgm:spPr/>
      <dgm:t>
        <a:bodyPr/>
        <a:lstStyle/>
        <a:p>
          <a:endParaRPr lang="en-US" sz="2000"/>
        </a:p>
      </dgm:t>
    </dgm:pt>
    <dgm:pt modelId="{646CC3C9-781E-4F6A-93BF-EB0C5CAD71CE}">
      <dgm:prSet custT="1"/>
      <dgm:spPr/>
      <dgm:t>
        <a:bodyPr/>
        <a:lstStyle/>
        <a:p>
          <a:pPr rtl="0"/>
          <a:r>
            <a:rPr lang="en-US" sz="1600" dirty="0" err="1" smtClean="0"/>
            <a:t>Depunerile</a:t>
          </a:r>
          <a:r>
            <a:rPr lang="en-US" sz="1600" dirty="0" smtClean="0"/>
            <a:t> in </a:t>
          </a:r>
          <a:r>
            <a:rPr lang="en-US" sz="1600" dirty="0" err="1" smtClean="0"/>
            <a:t>banca</a:t>
          </a:r>
          <a:r>
            <a:rPr lang="en-US" sz="1600" dirty="0" smtClean="0"/>
            <a:t> au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distribuite</a:t>
          </a:r>
          <a:r>
            <a:rPr lang="en-US" sz="1600" dirty="0" smtClean="0"/>
            <a:t> la 3 </a:t>
          </a:r>
          <a:r>
            <a:rPr lang="en-US" sz="1600" dirty="0" err="1" smtClean="0"/>
            <a:t>banci</a:t>
          </a:r>
          <a:r>
            <a:rPr lang="en-US" sz="1600" dirty="0" smtClean="0"/>
            <a:t> </a:t>
          </a:r>
          <a:r>
            <a:rPr lang="en-US" sz="1600" dirty="0" err="1" smtClean="0"/>
            <a:t>diferite</a:t>
          </a:r>
          <a:r>
            <a:rPr lang="en-US" sz="1600" dirty="0" smtClean="0"/>
            <a:t> ($250,000 </a:t>
          </a:r>
          <a:r>
            <a:rPr lang="en-US" sz="1600" dirty="0" err="1" smtClean="0"/>
            <a:t>fiecare</a:t>
          </a:r>
          <a:r>
            <a:rPr lang="en-US" sz="1600" dirty="0" smtClean="0"/>
            <a:t>) </a:t>
          </a:r>
          <a:r>
            <a:rPr lang="en-US" sz="1600" dirty="0" err="1" smtClean="0"/>
            <a:t>astfel</a:t>
          </a:r>
          <a:r>
            <a:rPr lang="en-US" sz="1600" dirty="0" smtClean="0"/>
            <a:t> </a:t>
          </a:r>
          <a:r>
            <a:rPr lang="en-US" sz="1600" dirty="0" err="1" smtClean="0"/>
            <a:t>incit</a:t>
          </a:r>
          <a:r>
            <a:rPr lang="en-US" sz="1600" dirty="0" smtClean="0"/>
            <a:t> </a:t>
          </a:r>
          <a:r>
            <a:rPr lang="en-US" sz="1600" dirty="0" err="1" smtClean="0"/>
            <a:t>intreaga</a:t>
          </a:r>
          <a:r>
            <a:rPr lang="en-US" sz="1600" dirty="0" smtClean="0"/>
            <a:t> </a:t>
          </a:r>
          <a:r>
            <a:rPr lang="en-US" sz="1600" dirty="0" err="1" smtClean="0"/>
            <a:t>suma</a:t>
          </a:r>
          <a:r>
            <a:rPr lang="en-US" sz="1600" dirty="0" smtClean="0"/>
            <a:t> </a:t>
          </a:r>
          <a:r>
            <a:rPr lang="en-US" sz="1600" dirty="0" err="1" smtClean="0"/>
            <a:t>sa</a:t>
          </a:r>
          <a:r>
            <a:rPr lang="en-US" sz="1600" dirty="0" smtClean="0"/>
            <a:t> fie </a:t>
          </a:r>
          <a:r>
            <a:rPr lang="en-US" sz="1600" dirty="0" err="1" smtClean="0"/>
            <a:t>protejata</a:t>
          </a:r>
          <a:r>
            <a:rPr lang="en-US" sz="1600" dirty="0" smtClean="0"/>
            <a:t> FDIC.</a:t>
          </a:r>
          <a:endParaRPr lang="en-US" sz="1600" dirty="0"/>
        </a:p>
      </dgm:t>
    </dgm:pt>
    <dgm:pt modelId="{CF5C23A6-6346-4512-A17E-D572A6D435ED}" type="parTrans" cxnId="{93A02E23-DE8D-45AA-9240-5B5D7D7DD65A}">
      <dgm:prSet/>
      <dgm:spPr/>
      <dgm:t>
        <a:bodyPr/>
        <a:lstStyle/>
        <a:p>
          <a:endParaRPr lang="en-US" sz="2000"/>
        </a:p>
      </dgm:t>
    </dgm:pt>
    <dgm:pt modelId="{0936E3CC-54F9-42F0-A130-9C2B43E4835C}" type="sibTrans" cxnId="{93A02E23-DE8D-45AA-9240-5B5D7D7DD65A}">
      <dgm:prSet/>
      <dgm:spPr/>
      <dgm:t>
        <a:bodyPr/>
        <a:lstStyle/>
        <a:p>
          <a:endParaRPr lang="en-US" sz="2000"/>
        </a:p>
      </dgm:t>
    </dgm:pt>
    <dgm:pt modelId="{83CA3391-C382-4FB4-8E48-81491C07FAC3}">
      <dgm:prSet custT="1"/>
      <dgm:spPr/>
      <dgm:t>
        <a:bodyPr/>
        <a:lstStyle/>
        <a:p>
          <a:pPr rtl="0"/>
          <a:r>
            <a:rPr lang="en-US" sz="1600" dirty="0" err="1" smtClean="0"/>
            <a:t>Pentru</a:t>
          </a:r>
          <a:r>
            <a:rPr lang="en-US" sz="1600" dirty="0" smtClean="0"/>
            <a:t> </a:t>
          </a:r>
          <a:r>
            <a:rPr lang="en-US" sz="1600" dirty="0" err="1" smtClean="0"/>
            <a:t>decontari</a:t>
          </a:r>
          <a:r>
            <a:rPr lang="en-US" sz="1600" dirty="0" smtClean="0"/>
            <a:t> a </a:t>
          </a:r>
          <a:r>
            <a:rPr lang="en-US" sz="1600" dirty="0" err="1" smtClean="0"/>
            <a:t>fost</a:t>
          </a:r>
          <a:r>
            <a:rPr lang="en-US" sz="1600" dirty="0" smtClean="0"/>
            <a:t> </a:t>
          </a:r>
          <a:r>
            <a:rPr lang="en-US" sz="1600" dirty="0" err="1" smtClean="0"/>
            <a:t>folosit</a:t>
          </a:r>
          <a:r>
            <a:rPr lang="en-US" sz="1600" dirty="0" smtClean="0"/>
            <a:t> in mod consistent </a:t>
          </a:r>
          <a:r>
            <a:rPr lang="en-US" sz="1600" dirty="0" err="1" smtClean="0"/>
            <a:t>formularul</a:t>
          </a:r>
          <a:r>
            <a:rPr lang="en-US" sz="1600" dirty="0" smtClean="0"/>
            <a:t> </a:t>
          </a:r>
          <a:r>
            <a:rPr lang="en-US" sz="1600" dirty="0" err="1" smtClean="0"/>
            <a:t>aprobat</a:t>
          </a:r>
          <a:r>
            <a:rPr lang="en-US" sz="1600" dirty="0" smtClean="0"/>
            <a:t> de </a:t>
          </a:r>
          <a:r>
            <a:rPr lang="en-US" sz="1600" dirty="0" err="1" smtClean="0"/>
            <a:t>decontari</a:t>
          </a:r>
          <a:r>
            <a:rPr lang="en-US" sz="1600" dirty="0" smtClean="0"/>
            <a:t> </a:t>
          </a:r>
          <a:r>
            <a:rPr lang="en-US" sz="1600" dirty="0" err="1" smtClean="0"/>
            <a:t>pentru</a:t>
          </a:r>
          <a:r>
            <a:rPr lang="en-US" sz="1600" dirty="0" smtClean="0"/>
            <a:t> a </a:t>
          </a:r>
          <a:r>
            <a:rPr lang="en-US" sz="1600" dirty="0" err="1" smtClean="0"/>
            <a:t>asigura</a:t>
          </a:r>
          <a:r>
            <a:rPr lang="en-US" sz="1600" dirty="0" smtClean="0"/>
            <a:t> </a:t>
          </a:r>
          <a:r>
            <a:rPr lang="en-US" sz="1600" dirty="0" err="1" smtClean="0"/>
            <a:t>evidenta</a:t>
          </a:r>
          <a:r>
            <a:rPr lang="en-US" sz="1600" dirty="0" smtClean="0"/>
            <a:t> </a:t>
          </a:r>
          <a:r>
            <a:rPr lang="en-US" sz="1600" dirty="0" err="1" smtClean="0"/>
            <a:t>riguroasa</a:t>
          </a:r>
          <a:r>
            <a:rPr lang="en-US" sz="1600" dirty="0" smtClean="0"/>
            <a:t>.</a:t>
          </a:r>
          <a:endParaRPr lang="en-US" sz="1600" dirty="0"/>
        </a:p>
      </dgm:t>
    </dgm:pt>
    <dgm:pt modelId="{6470853C-49DD-4239-860D-B71961241542}" type="parTrans" cxnId="{5023C98F-1703-44B7-86E2-BDF18D6358A1}">
      <dgm:prSet/>
      <dgm:spPr/>
      <dgm:t>
        <a:bodyPr/>
        <a:lstStyle/>
        <a:p>
          <a:endParaRPr lang="en-US" sz="2000"/>
        </a:p>
      </dgm:t>
    </dgm:pt>
    <dgm:pt modelId="{53E22C81-C8CF-4A56-80B0-73D112D07575}" type="sibTrans" cxnId="{5023C98F-1703-44B7-86E2-BDF18D6358A1}">
      <dgm:prSet/>
      <dgm:spPr/>
      <dgm:t>
        <a:bodyPr/>
        <a:lstStyle/>
        <a:p>
          <a:endParaRPr lang="en-US" sz="2000"/>
        </a:p>
      </dgm:t>
    </dgm:pt>
    <dgm:pt modelId="{DFE561D1-1709-425F-B800-BDBC631D3737}" type="pres">
      <dgm:prSet presAssocID="{1D5611F1-9ACF-46BF-8047-9433D78A4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FCD8FC-135A-454A-86B9-523CB52B3BB1}" type="pres">
      <dgm:prSet presAssocID="{94D7A86A-8695-4DEE-978E-41EB2788922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C9D92-C66E-461E-9CD4-2AB76A33C832}" type="pres">
      <dgm:prSet presAssocID="{94D7A86A-8695-4DEE-978E-41EB27889226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D1014-832F-4E31-A52C-E31EB12F021B}" type="pres">
      <dgm:prSet presAssocID="{164BCC2E-3A38-4D54-A33D-02B0B801BD3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11F78-DA7B-445D-A6C5-B69F86929669}" type="pres">
      <dgm:prSet presAssocID="{164BCC2E-3A38-4D54-A33D-02B0B801BD31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73C75-FA59-45D9-8DB7-04729D22A6E0}" type="pres">
      <dgm:prSet presAssocID="{A08C09A2-E9F3-4D31-A2B5-93EBE8FA70F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35DB3-49AF-4EE8-9225-279490A4E35B}" type="pres">
      <dgm:prSet presAssocID="{A08C09A2-E9F3-4D31-A2B5-93EBE8FA70F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DC3E0E-5899-4CB7-9199-1F11AB66BF95}" srcId="{1C411D6F-6F5E-4901-B488-9766BE21EF8F}" destId="{DFA7DEA1-81C1-425A-9A6B-3EF6117C1838}" srcOrd="2" destOrd="0" parTransId="{A81965F7-37B6-4135-ADAE-61EA9C7D174D}" sibTransId="{59BBD6D9-9A5E-4516-9B69-90E56F434751}"/>
    <dgm:cxn modelId="{04D1F54F-4E55-41BD-BBE1-4E8FD3E5C5B8}" type="presOf" srcId="{164BCC2E-3A38-4D54-A33D-02B0B801BD31}" destId="{B89D1014-832F-4E31-A52C-E31EB12F021B}" srcOrd="0" destOrd="0" presId="urn:microsoft.com/office/officeart/2005/8/layout/vList2"/>
    <dgm:cxn modelId="{418433D8-A1E8-4466-92A0-E27E604B96AB}" srcId="{94D7A86A-8695-4DEE-978E-41EB27889226}" destId="{3D4CA18E-EA51-4F7E-9673-CF9B71A8F240}" srcOrd="0" destOrd="0" parTransId="{898265D4-0926-4BF4-BA3D-F7F21DAEFB3C}" sibTransId="{E986D11A-7E20-478B-BC3E-5C5D7701938E}"/>
    <dgm:cxn modelId="{B24D2A90-F324-4F98-97F8-D6DED0554AA3}" type="presOf" srcId="{A08C09A2-E9F3-4D31-A2B5-93EBE8FA70F4}" destId="{A5673C75-FA59-45D9-8DB7-04729D22A6E0}" srcOrd="0" destOrd="0" presId="urn:microsoft.com/office/officeart/2005/8/layout/vList2"/>
    <dgm:cxn modelId="{452915CC-6791-4C80-AC33-B5F831EAEA25}" srcId="{A08C09A2-E9F3-4D31-A2B5-93EBE8FA70F4}" destId="{1C411D6F-6F5E-4901-B488-9766BE21EF8F}" srcOrd="0" destOrd="0" parTransId="{7274335B-59DD-40D5-9EED-EE48B23C099F}" sibTransId="{011927B2-7CD2-4C59-AEF9-04AE6BF9604B}"/>
    <dgm:cxn modelId="{7DF51E8A-6FCB-4450-AC35-A6586D45E630}" srcId="{1D5611F1-9ACF-46BF-8047-9433D78A4851}" destId="{164BCC2E-3A38-4D54-A33D-02B0B801BD31}" srcOrd="1" destOrd="0" parTransId="{3CE95978-0F42-4102-A958-FFF45C6B2DBB}" sibTransId="{6D6E5A8F-0ECA-4D80-9B19-6D6C3D20AD70}"/>
    <dgm:cxn modelId="{5E83E432-CF97-42DD-98E2-FA51623BBD5B}" srcId="{164BCC2E-3A38-4D54-A33D-02B0B801BD31}" destId="{B772A83E-4226-4C9B-88C8-E2B330C95386}" srcOrd="1" destOrd="0" parTransId="{CDB13CD1-1914-4E79-999C-2FEF38EC7B29}" sibTransId="{D666A081-E5A9-4E32-AAB2-94F18E88186B}"/>
    <dgm:cxn modelId="{EF8B51A4-26E1-4E8A-BE27-DA88F3627E28}" srcId="{1C411D6F-6F5E-4901-B488-9766BE21EF8F}" destId="{87DBFB88-4779-4E91-9B95-1EF869C07D07}" srcOrd="1" destOrd="0" parTransId="{A5EB544E-A4C6-45F7-A340-FE372CE7D43C}" sibTransId="{7FF18EE6-BADF-4D7A-AF62-54AB2F10DC85}"/>
    <dgm:cxn modelId="{5023C98F-1703-44B7-86E2-BDF18D6358A1}" srcId="{164BCC2E-3A38-4D54-A33D-02B0B801BD31}" destId="{83CA3391-C382-4FB4-8E48-81491C07FAC3}" srcOrd="3" destOrd="0" parTransId="{6470853C-49DD-4239-860D-B71961241542}" sibTransId="{53E22C81-C8CF-4A56-80B0-73D112D07575}"/>
    <dgm:cxn modelId="{C2E691A9-7D09-4075-875E-FCB70DC88276}" srcId="{164BCC2E-3A38-4D54-A33D-02B0B801BD31}" destId="{345ED1E5-57C9-47CD-A9EA-ACFF69B94DE2}" srcOrd="0" destOrd="0" parTransId="{8229AFD8-B507-48DF-B822-4826E52BC96C}" sibTransId="{0DD05E13-B87D-418F-B9A5-E86CF5BC7646}"/>
    <dgm:cxn modelId="{A208B15D-2429-4BDC-9F69-BAA49BF052BD}" type="presOf" srcId="{B772A83E-4226-4C9B-88C8-E2B330C95386}" destId="{5B811F78-DA7B-445D-A6C5-B69F86929669}" srcOrd="0" destOrd="1" presId="urn:microsoft.com/office/officeart/2005/8/layout/vList2"/>
    <dgm:cxn modelId="{70584D82-5AE1-4156-BC79-664A4206A313}" type="presOf" srcId="{3D4CA18E-EA51-4F7E-9673-CF9B71A8F240}" destId="{4A7C9D92-C66E-461E-9CD4-2AB76A33C832}" srcOrd="0" destOrd="0" presId="urn:microsoft.com/office/officeart/2005/8/layout/vList2"/>
    <dgm:cxn modelId="{50C2956C-0EB8-490A-9E79-318B2723A997}" type="presOf" srcId="{94D7A86A-8695-4DEE-978E-41EB27889226}" destId="{94FCD8FC-135A-454A-86B9-523CB52B3BB1}" srcOrd="0" destOrd="0" presId="urn:microsoft.com/office/officeart/2005/8/layout/vList2"/>
    <dgm:cxn modelId="{9E279586-2218-4EDF-AF29-CFC33723E5E6}" type="presOf" srcId="{83CA3391-C382-4FB4-8E48-81491C07FAC3}" destId="{5B811F78-DA7B-445D-A6C5-B69F86929669}" srcOrd="0" destOrd="3" presId="urn:microsoft.com/office/officeart/2005/8/layout/vList2"/>
    <dgm:cxn modelId="{063E6770-B3EC-4E46-9D98-84064BDB8873}" srcId="{94D7A86A-8695-4DEE-978E-41EB27889226}" destId="{223FB299-D16B-4FAA-BE36-D851F4DC7AA4}" srcOrd="1" destOrd="0" parTransId="{1F6F2C84-97A4-44A0-B61B-BFD8B950C23D}" sibTransId="{549B0F26-C556-4F0B-BE8B-1F6B9619661F}"/>
    <dgm:cxn modelId="{9F74C043-5EB6-4CBD-BF4C-6E362EAF15E1}" type="presOf" srcId="{87DBFB88-4779-4E91-9B95-1EF869C07D07}" destId="{83F35DB3-49AF-4EE8-9225-279490A4E35B}" srcOrd="0" destOrd="2" presId="urn:microsoft.com/office/officeart/2005/8/layout/vList2"/>
    <dgm:cxn modelId="{737366AD-9A4C-4A89-8A1E-A893649BB10E}" type="presOf" srcId="{345ED1E5-57C9-47CD-A9EA-ACFF69B94DE2}" destId="{5B811F78-DA7B-445D-A6C5-B69F86929669}" srcOrd="0" destOrd="0" presId="urn:microsoft.com/office/officeart/2005/8/layout/vList2"/>
    <dgm:cxn modelId="{E948D6C3-0683-443E-805E-0AD72D38F779}" type="presOf" srcId="{223FB299-D16B-4FAA-BE36-D851F4DC7AA4}" destId="{4A7C9D92-C66E-461E-9CD4-2AB76A33C832}" srcOrd="0" destOrd="1" presId="urn:microsoft.com/office/officeart/2005/8/layout/vList2"/>
    <dgm:cxn modelId="{FF8EE520-4CAD-47F6-A832-A7A63DBFFD48}" type="presOf" srcId="{75FA9ADF-D237-4785-A741-7544AD519D85}" destId="{5B811F78-DA7B-445D-A6C5-B69F86929669}" srcOrd="0" destOrd="2" presId="urn:microsoft.com/office/officeart/2005/8/layout/vList2"/>
    <dgm:cxn modelId="{C665A09F-187C-490C-9DF2-B38947AFB637}" type="presOf" srcId="{5FCE4739-4A90-4F2F-A3E0-BA66B1D9D166}" destId="{83F35DB3-49AF-4EE8-9225-279490A4E35B}" srcOrd="0" destOrd="1" presId="urn:microsoft.com/office/officeart/2005/8/layout/vList2"/>
    <dgm:cxn modelId="{76DC13DB-164D-4561-9F53-219ABFD0441C}" srcId="{1C411D6F-6F5E-4901-B488-9766BE21EF8F}" destId="{5FCE4739-4A90-4F2F-A3E0-BA66B1D9D166}" srcOrd="0" destOrd="0" parTransId="{E780A46F-DB5A-470A-9278-E0939C19E471}" sibTransId="{30B125B0-8B06-4C68-BF63-ED29517E6C90}"/>
    <dgm:cxn modelId="{93A02E23-DE8D-45AA-9240-5B5D7D7DD65A}" srcId="{A08C09A2-E9F3-4D31-A2B5-93EBE8FA70F4}" destId="{646CC3C9-781E-4F6A-93BF-EB0C5CAD71CE}" srcOrd="1" destOrd="0" parTransId="{CF5C23A6-6346-4512-A17E-D572A6D435ED}" sibTransId="{0936E3CC-54F9-42F0-A130-9C2B43E4835C}"/>
    <dgm:cxn modelId="{3027D362-5B06-4CC6-A4D1-B62F6DB2766A}" srcId="{1D5611F1-9ACF-46BF-8047-9433D78A4851}" destId="{94D7A86A-8695-4DEE-978E-41EB27889226}" srcOrd="0" destOrd="0" parTransId="{A0B5FCCA-7394-421F-8901-6D98A31B967D}" sibTransId="{21AA916A-CF32-472E-99CF-0EE7B2E4D499}"/>
    <dgm:cxn modelId="{392F14CC-FE67-4B01-BA6C-0D897A980E83}" type="presOf" srcId="{646CC3C9-781E-4F6A-93BF-EB0C5CAD71CE}" destId="{83F35DB3-49AF-4EE8-9225-279490A4E35B}" srcOrd="0" destOrd="4" presId="urn:microsoft.com/office/officeart/2005/8/layout/vList2"/>
    <dgm:cxn modelId="{C7FDFA58-A01A-455B-9C48-15C58FDDFEAA}" srcId="{164BCC2E-3A38-4D54-A33D-02B0B801BD31}" destId="{75FA9ADF-D237-4785-A741-7544AD519D85}" srcOrd="2" destOrd="0" parTransId="{0B2A7CD8-D0F4-4246-ABEA-798EAE7BA0A4}" sibTransId="{79FB327D-4C98-4645-A3F0-0CC16EB09693}"/>
    <dgm:cxn modelId="{F6475485-36D4-49DA-A793-25D14263C73E}" type="presOf" srcId="{1D5611F1-9ACF-46BF-8047-9433D78A4851}" destId="{DFE561D1-1709-425F-B800-BDBC631D3737}" srcOrd="0" destOrd="0" presId="urn:microsoft.com/office/officeart/2005/8/layout/vList2"/>
    <dgm:cxn modelId="{D9CB4373-101B-40F4-B7B9-C14F58E5C895}" srcId="{1D5611F1-9ACF-46BF-8047-9433D78A4851}" destId="{A08C09A2-E9F3-4D31-A2B5-93EBE8FA70F4}" srcOrd="2" destOrd="0" parTransId="{0564D8B5-5F72-4A8E-8728-D7A5258E6FD4}" sibTransId="{1C97E2B2-E0F2-45DE-BDA2-BF2043536A95}"/>
    <dgm:cxn modelId="{9756A435-C002-4AF4-8A06-428839B37682}" type="presOf" srcId="{1C411D6F-6F5E-4901-B488-9766BE21EF8F}" destId="{83F35DB3-49AF-4EE8-9225-279490A4E35B}" srcOrd="0" destOrd="0" presId="urn:microsoft.com/office/officeart/2005/8/layout/vList2"/>
    <dgm:cxn modelId="{8EC6CD43-AF58-420D-B046-4DD354C0F495}" type="presOf" srcId="{DFA7DEA1-81C1-425A-9A6B-3EF6117C1838}" destId="{83F35DB3-49AF-4EE8-9225-279490A4E35B}" srcOrd="0" destOrd="3" presId="urn:microsoft.com/office/officeart/2005/8/layout/vList2"/>
    <dgm:cxn modelId="{7C225EE6-F41A-4AAD-9DB3-0DD2BD9CBD07}" type="presParOf" srcId="{DFE561D1-1709-425F-B800-BDBC631D3737}" destId="{94FCD8FC-135A-454A-86B9-523CB52B3BB1}" srcOrd="0" destOrd="0" presId="urn:microsoft.com/office/officeart/2005/8/layout/vList2"/>
    <dgm:cxn modelId="{69220C7C-16BE-45B4-B36D-570CC99A892E}" type="presParOf" srcId="{DFE561D1-1709-425F-B800-BDBC631D3737}" destId="{4A7C9D92-C66E-461E-9CD4-2AB76A33C832}" srcOrd="1" destOrd="0" presId="urn:microsoft.com/office/officeart/2005/8/layout/vList2"/>
    <dgm:cxn modelId="{786905AF-870B-4CA5-88DF-B8E427627530}" type="presParOf" srcId="{DFE561D1-1709-425F-B800-BDBC631D3737}" destId="{B89D1014-832F-4E31-A52C-E31EB12F021B}" srcOrd="2" destOrd="0" presId="urn:microsoft.com/office/officeart/2005/8/layout/vList2"/>
    <dgm:cxn modelId="{51BACD0C-59C6-480B-A155-0C179CB5ED2E}" type="presParOf" srcId="{DFE561D1-1709-425F-B800-BDBC631D3737}" destId="{5B811F78-DA7B-445D-A6C5-B69F86929669}" srcOrd="3" destOrd="0" presId="urn:microsoft.com/office/officeart/2005/8/layout/vList2"/>
    <dgm:cxn modelId="{10FB47C5-155D-4EF2-BA0D-A991D0667E21}" type="presParOf" srcId="{DFE561D1-1709-425F-B800-BDBC631D3737}" destId="{A5673C75-FA59-45D9-8DB7-04729D22A6E0}" srcOrd="4" destOrd="0" presId="urn:microsoft.com/office/officeart/2005/8/layout/vList2"/>
    <dgm:cxn modelId="{A46BA33E-ADEE-4D04-BAA9-F88AC569B1F7}" type="presParOf" srcId="{DFE561D1-1709-425F-B800-BDBC631D3737}" destId="{83F35DB3-49AF-4EE8-9225-279490A4E35B}" srcOrd="5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7004B6-4AA6-4CA5-8560-587EDDCE8F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3D8ECE-EBA5-47EC-9DE1-27207A1AB9FA}">
      <dgm:prSet custT="1"/>
      <dgm:spPr/>
      <dgm:t>
        <a:bodyPr/>
        <a:lstStyle/>
        <a:p>
          <a:pPr rtl="0"/>
          <a:r>
            <a:rPr lang="en-US" sz="1800" dirty="0" err="1" smtClean="0"/>
            <a:t>Bugetul</a:t>
          </a:r>
          <a:r>
            <a:rPr lang="en-US" sz="1800" dirty="0" smtClean="0"/>
            <a:t> </a:t>
          </a:r>
          <a:r>
            <a:rPr lang="en-US" sz="1800" dirty="0" err="1" smtClean="0"/>
            <a:t>aprobat</a:t>
          </a:r>
          <a:r>
            <a:rPr lang="en-US" sz="1800" dirty="0" smtClean="0"/>
            <a:t> </a:t>
          </a:r>
          <a:r>
            <a:rPr lang="en-US" sz="1800" dirty="0" err="1" smtClean="0"/>
            <a:t>pe</a:t>
          </a:r>
          <a:r>
            <a:rPr lang="en-US" sz="1800" dirty="0" smtClean="0"/>
            <a:t> 2007 de </a:t>
          </a:r>
          <a:r>
            <a:rPr lang="en-US" sz="1800" dirty="0" err="1" smtClean="0"/>
            <a:t>adunarea</a:t>
          </a:r>
          <a:r>
            <a:rPr lang="en-US" sz="1800" dirty="0" smtClean="0"/>
            <a:t> </a:t>
          </a:r>
          <a:r>
            <a:rPr lang="en-US" sz="1800" dirty="0" err="1" smtClean="0"/>
            <a:t>generala</a:t>
          </a:r>
          <a:endParaRPr lang="en-US" sz="1800" dirty="0"/>
        </a:p>
      </dgm:t>
    </dgm:pt>
    <dgm:pt modelId="{1E5A323A-A69C-4E1F-8176-E95A0610B33C}" type="parTrans" cxnId="{9DEC0EBA-FD52-4B9C-A59A-698239C4B969}">
      <dgm:prSet/>
      <dgm:spPr/>
      <dgm:t>
        <a:bodyPr/>
        <a:lstStyle/>
        <a:p>
          <a:endParaRPr lang="en-US" sz="1600"/>
        </a:p>
      </dgm:t>
    </dgm:pt>
    <dgm:pt modelId="{EBD2E2B5-32C4-419E-9248-115AF19D2B37}" type="sibTrans" cxnId="{9DEC0EBA-FD52-4B9C-A59A-698239C4B969}">
      <dgm:prSet/>
      <dgm:spPr/>
      <dgm:t>
        <a:bodyPr/>
        <a:lstStyle/>
        <a:p>
          <a:endParaRPr lang="en-US" sz="1600"/>
        </a:p>
      </dgm:t>
    </dgm:pt>
    <dgm:pt modelId="{ACAFA8C8-DB10-4E47-AD52-D1DE3D04E64E}">
      <dgm:prSet custT="1"/>
      <dgm:spPr/>
      <dgm:t>
        <a:bodyPr/>
        <a:lstStyle/>
        <a:p>
          <a:pPr rtl="0"/>
          <a:r>
            <a:rPr lang="en-US" sz="1800" dirty="0" err="1" smtClean="0"/>
            <a:t>Cheltuielile</a:t>
          </a:r>
          <a:r>
            <a:rPr lang="en-US" sz="1800" dirty="0" smtClean="0"/>
            <a:t> </a:t>
          </a:r>
          <a:r>
            <a:rPr lang="en-US" sz="1800" dirty="0" err="1" smtClean="0"/>
            <a:t>pentru</a:t>
          </a:r>
          <a:r>
            <a:rPr lang="en-US" sz="1800" dirty="0" smtClean="0"/>
            <a:t> </a:t>
          </a:r>
          <a:r>
            <a:rPr lang="en-US" sz="1800" dirty="0" err="1" smtClean="0"/>
            <a:t>constructie</a:t>
          </a:r>
          <a:endParaRPr lang="en-US" sz="1800" dirty="0"/>
        </a:p>
      </dgm:t>
    </dgm:pt>
    <dgm:pt modelId="{DBB7DDDA-C908-4832-A9F7-C9B61922A599}" type="parTrans" cxnId="{03BADA63-7370-4AFA-81A3-96DDDF2B36B0}">
      <dgm:prSet/>
      <dgm:spPr/>
      <dgm:t>
        <a:bodyPr/>
        <a:lstStyle/>
        <a:p>
          <a:endParaRPr lang="en-US" sz="1600"/>
        </a:p>
      </dgm:t>
    </dgm:pt>
    <dgm:pt modelId="{A1486096-9BDF-4843-8F10-057C1F1BCEEB}" type="sibTrans" cxnId="{03BADA63-7370-4AFA-81A3-96DDDF2B36B0}">
      <dgm:prSet/>
      <dgm:spPr/>
      <dgm:t>
        <a:bodyPr/>
        <a:lstStyle/>
        <a:p>
          <a:endParaRPr lang="en-US" sz="1600"/>
        </a:p>
      </dgm:t>
    </dgm:pt>
    <dgm:pt modelId="{DAF57D10-7EA3-44CC-99D0-52F1674EA500}">
      <dgm:prSet custT="1"/>
      <dgm:spPr/>
      <dgm:t>
        <a:bodyPr/>
        <a:lstStyle/>
        <a:p>
          <a:pPr rtl="0"/>
          <a:r>
            <a:rPr lang="en-US" sz="1400" b="1" dirty="0" smtClean="0">
              <a:solidFill>
                <a:schemeClr val="tx1"/>
              </a:solidFill>
            </a:rPr>
            <a:t>69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b="1" dirty="0" smtClean="0">
              <a:solidFill>
                <a:schemeClr val="tx1"/>
              </a:solidFill>
            </a:rPr>
            <a:t>%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smtClean="0"/>
            <a:t>din </a:t>
          </a:r>
          <a:r>
            <a:rPr lang="en-US" sz="1400" dirty="0" err="1" smtClean="0"/>
            <a:t>membrii</a:t>
          </a:r>
          <a:r>
            <a:rPr lang="en-US" sz="1400" dirty="0" smtClean="0"/>
            <a:t> care au </a:t>
          </a:r>
          <a:r>
            <a:rPr lang="en-US" sz="1400" dirty="0" err="1" smtClean="0"/>
            <a:t>facut</a:t>
          </a:r>
          <a:r>
            <a:rPr lang="en-US" sz="1400" dirty="0" smtClean="0"/>
            <a:t> </a:t>
          </a:r>
          <a:r>
            <a:rPr lang="en-US" sz="1400" dirty="0" err="1" smtClean="0"/>
            <a:t>anagajamente</a:t>
          </a:r>
          <a:r>
            <a:rPr lang="en-US" sz="1400" dirty="0" smtClean="0"/>
            <a:t> de </a:t>
          </a:r>
          <a:r>
            <a:rPr lang="en-US" sz="1400" dirty="0" err="1" smtClean="0"/>
            <a:t>donatie</a:t>
          </a:r>
          <a:r>
            <a:rPr lang="en-US" sz="1400" dirty="0" smtClean="0"/>
            <a:t> </a:t>
          </a:r>
          <a:r>
            <a:rPr lang="en-US" sz="1400" dirty="0" err="1" smtClean="0"/>
            <a:t>sint</a:t>
          </a:r>
          <a:r>
            <a:rPr lang="en-US" sz="1400" dirty="0" smtClean="0"/>
            <a:t> la </a:t>
          </a:r>
          <a:r>
            <a:rPr lang="en-US" sz="1400" dirty="0" err="1" smtClean="0"/>
            <a:t>zi</a:t>
          </a:r>
          <a:r>
            <a:rPr lang="en-US" sz="1400" dirty="0" smtClean="0"/>
            <a:t> (</a:t>
          </a:r>
          <a:r>
            <a:rPr lang="en-US" sz="1400" dirty="0" err="1" smtClean="0"/>
            <a:t>adica</a:t>
          </a:r>
          <a:r>
            <a:rPr lang="en-US" sz="1400" dirty="0" smtClean="0"/>
            <a:t> au </a:t>
          </a:r>
          <a:r>
            <a:rPr lang="en-US" sz="1400" dirty="0" err="1" smtClean="0"/>
            <a:t>indeplinit</a:t>
          </a:r>
          <a:r>
            <a:rPr lang="en-US" sz="1400" dirty="0" smtClean="0"/>
            <a:t> 90% din </a:t>
          </a:r>
          <a:r>
            <a:rPr lang="en-US" sz="1400" dirty="0" err="1" smtClean="0"/>
            <a:t>angajament</a:t>
          </a:r>
          <a:r>
            <a:rPr lang="en-US" sz="1400" dirty="0" smtClean="0"/>
            <a:t>). </a:t>
          </a:r>
          <a:endParaRPr lang="en-US" sz="1400" dirty="0"/>
        </a:p>
      </dgm:t>
    </dgm:pt>
    <dgm:pt modelId="{4445E20D-4CFC-4585-B0D9-96CF4D6BB15C}" type="parTrans" cxnId="{4E3B403E-48D8-496F-A907-BEAE3D45FBF3}">
      <dgm:prSet/>
      <dgm:spPr/>
      <dgm:t>
        <a:bodyPr/>
        <a:lstStyle/>
        <a:p>
          <a:endParaRPr lang="en-US" sz="1600"/>
        </a:p>
      </dgm:t>
    </dgm:pt>
    <dgm:pt modelId="{57C1ED9F-6951-4166-8DB6-5BBBE91BF6B6}" type="sibTrans" cxnId="{4E3B403E-48D8-496F-A907-BEAE3D45FBF3}">
      <dgm:prSet/>
      <dgm:spPr/>
      <dgm:t>
        <a:bodyPr/>
        <a:lstStyle/>
        <a:p>
          <a:endParaRPr lang="en-US" sz="1600"/>
        </a:p>
      </dgm:t>
    </dgm:pt>
    <dgm:pt modelId="{EE14BB95-50B7-49FB-83C7-FF5D3BBE777C}">
      <dgm:prSet custT="1"/>
      <dgm:spPr/>
      <dgm:t>
        <a:bodyPr/>
        <a:lstStyle/>
        <a:p>
          <a:pPr rtl="0"/>
          <a:r>
            <a:rPr lang="en-US" sz="1400" dirty="0" err="1" smtClean="0"/>
            <a:t>Dorim</a:t>
          </a:r>
          <a:r>
            <a:rPr lang="en-US" sz="1400" dirty="0" smtClean="0"/>
            <a:t> </a:t>
          </a:r>
          <a:r>
            <a:rPr lang="en-US" sz="1400" dirty="0" err="1" smtClean="0"/>
            <a:t>sa</a:t>
          </a:r>
          <a:r>
            <a:rPr lang="en-US" sz="1400" dirty="0" smtClean="0"/>
            <a:t> </a:t>
          </a:r>
          <a:r>
            <a:rPr lang="en-US" sz="1400" dirty="0" err="1" smtClean="0"/>
            <a:t>amintim</a:t>
          </a:r>
          <a:r>
            <a:rPr lang="en-US" sz="1400" dirty="0" smtClean="0"/>
            <a:t> </a:t>
          </a:r>
          <a:r>
            <a:rPr lang="en-US" sz="1400" dirty="0" err="1" smtClean="0"/>
            <a:t>membrilor</a:t>
          </a:r>
          <a:r>
            <a:rPr lang="en-US" sz="1400" dirty="0" smtClean="0"/>
            <a:t> care au </a:t>
          </a:r>
          <a:r>
            <a:rPr lang="en-US" sz="1400" dirty="0" err="1" smtClean="0"/>
            <a:t>facut</a:t>
          </a:r>
          <a:r>
            <a:rPr lang="en-US" sz="1400" dirty="0" smtClean="0"/>
            <a:t> </a:t>
          </a:r>
          <a:r>
            <a:rPr lang="en-US" sz="1400" dirty="0" err="1" smtClean="0"/>
            <a:t>angajamente</a:t>
          </a:r>
          <a:r>
            <a:rPr lang="en-US" sz="1400" dirty="0" smtClean="0"/>
            <a:t> de </a:t>
          </a:r>
          <a:r>
            <a:rPr lang="en-US" sz="1400" dirty="0" err="1" smtClean="0"/>
            <a:t>donatie</a:t>
          </a:r>
          <a:r>
            <a:rPr lang="en-US" sz="1400" dirty="0" smtClean="0"/>
            <a:t> ca, </a:t>
          </a:r>
          <a:r>
            <a:rPr lang="en-US" sz="1400" dirty="0" err="1" smtClean="0"/>
            <a:t>contam</a:t>
          </a:r>
          <a:r>
            <a:rPr lang="en-US" sz="1400" dirty="0" smtClean="0"/>
            <a:t> </a:t>
          </a:r>
          <a:r>
            <a:rPr lang="en-US" sz="1400" dirty="0" err="1" smtClean="0"/>
            <a:t>pe</a:t>
          </a:r>
          <a:r>
            <a:rPr lang="en-US" sz="1400" dirty="0" smtClean="0"/>
            <a:t> </a:t>
          </a:r>
          <a:r>
            <a:rPr lang="en-US" sz="1400" dirty="0" err="1" smtClean="0"/>
            <a:t>ajutorul</a:t>
          </a:r>
          <a:r>
            <a:rPr lang="en-US" sz="1400" dirty="0" smtClean="0"/>
            <a:t> </a:t>
          </a:r>
          <a:r>
            <a:rPr lang="en-US" sz="1400" dirty="0" err="1" smtClean="0"/>
            <a:t>lor</a:t>
          </a:r>
          <a:r>
            <a:rPr lang="en-US" sz="1400" dirty="0" smtClean="0"/>
            <a:t>.</a:t>
          </a:r>
          <a:endParaRPr lang="en-US" sz="1400" dirty="0"/>
        </a:p>
      </dgm:t>
    </dgm:pt>
    <dgm:pt modelId="{780DC5C2-F949-4A40-9832-91BA7A304A04}" type="parTrans" cxnId="{EA54F7B4-0805-483F-952A-27991068283D}">
      <dgm:prSet/>
      <dgm:spPr/>
      <dgm:t>
        <a:bodyPr/>
        <a:lstStyle/>
        <a:p>
          <a:endParaRPr lang="en-US" sz="1600"/>
        </a:p>
      </dgm:t>
    </dgm:pt>
    <dgm:pt modelId="{56059121-FAE9-47F4-9424-687ADF8C7273}" type="sibTrans" cxnId="{EA54F7B4-0805-483F-952A-27991068283D}">
      <dgm:prSet/>
      <dgm:spPr/>
      <dgm:t>
        <a:bodyPr/>
        <a:lstStyle/>
        <a:p>
          <a:endParaRPr lang="en-US" sz="1600"/>
        </a:p>
      </dgm:t>
    </dgm:pt>
    <dgm:pt modelId="{60CAD617-F45B-49AE-A693-A637CB5C9977}">
      <dgm:prSet custT="1"/>
      <dgm:spPr/>
      <dgm:t>
        <a:bodyPr/>
        <a:lstStyle/>
        <a:p>
          <a:pPr rtl="0"/>
          <a:r>
            <a:rPr lang="en-US" sz="1400" dirty="0" smtClean="0"/>
            <a:t> A </a:t>
          </a:r>
          <a:r>
            <a:rPr lang="en-US" sz="1400" dirty="0" err="1" smtClean="0"/>
            <a:t>fost</a:t>
          </a:r>
          <a:r>
            <a:rPr lang="en-US" sz="1400" dirty="0" smtClean="0"/>
            <a:t> </a:t>
          </a:r>
          <a:r>
            <a:rPr lang="en-US" sz="1400" dirty="0" err="1" smtClean="0"/>
            <a:t>respectat</a:t>
          </a:r>
          <a:r>
            <a:rPr lang="en-US" sz="1400" dirty="0" smtClean="0"/>
            <a:t> </a:t>
          </a:r>
          <a:r>
            <a:rPr lang="en-US" sz="1400" dirty="0" err="1" smtClean="0"/>
            <a:t>si</a:t>
          </a:r>
          <a:r>
            <a:rPr lang="en-US" sz="1400" dirty="0" smtClean="0"/>
            <a:t> </a:t>
          </a:r>
          <a:r>
            <a:rPr lang="en-US" sz="1400" dirty="0" err="1" smtClean="0"/>
            <a:t>cheltuielile</a:t>
          </a:r>
          <a:r>
            <a:rPr lang="en-US" sz="1400" dirty="0" smtClean="0"/>
            <a:t> s-au </a:t>
          </a:r>
          <a:r>
            <a:rPr lang="en-US" sz="1400" dirty="0" err="1" smtClean="0"/>
            <a:t>incadrat</a:t>
          </a:r>
          <a:r>
            <a:rPr lang="en-US" sz="1400" dirty="0" smtClean="0"/>
            <a:t> in </a:t>
          </a:r>
          <a:r>
            <a:rPr lang="en-US" sz="1400" dirty="0" err="1" smtClean="0"/>
            <a:t>sumele</a:t>
          </a:r>
          <a:r>
            <a:rPr lang="en-US" sz="1400" dirty="0" smtClean="0"/>
            <a:t> </a:t>
          </a:r>
          <a:r>
            <a:rPr lang="en-US" sz="1400" dirty="0" err="1" smtClean="0"/>
            <a:t>aprobate</a:t>
          </a:r>
          <a:r>
            <a:rPr lang="en-US" sz="1400" dirty="0" smtClean="0"/>
            <a:t>.</a:t>
          </a:r>
          <a:endParaRPr lang="en-US" sz="1400" dirty="0"/>
        </a:p>
      </dgm:t>
    </dgm:pt>
    <dgm:pt modelId="{C1916BB0-6ABF-4A61-8BA9-A1C42C01CD9B}" type="parTrans" cxnId="{2313FE9B-EB2D-41A6-B017-AB55EF504401}">
      <dgm:prSet/>
      <dgm:spPr/>
      <dgm:t>
        <a:bodyPr/>
        <a:lstStyle/>
        <a:p>
          <a:endParaRPr lang="en-US" sz="1600"/>
        </a:p>
      </dgm:t>
    </dgm:pt>
    <dgm:pt modelId="{432CF210-F46A-46E3-A89F-1BE5A75E6663}" type="sibTrans" cxnId="{2313FE9B-EB2D-41A6-B017-AB55EF504401}">
      <dgm:prSet/>
      <dgm:spPr/>
      <dgm:t>
        <a:bodyPr/>
        <a:lstStyle/>
        <a:p>
          <a:endParaRPr lang="en-US" sz="1600"/>
        </a:p>
      </dgm:t>
    </dgm:pt>
    <dgm:pt modelId="{FED79C5F-0BD8-4D0A-A8FD-B157BADBF8F7}">
      <dgm:prSet custT="1"/>
      <dgm:spPr/>
      <dgm:t>
        <a:bodyPr/>
        <a:lstStyle/>
        <a:p>
          <a:pPr rtl="0"/>
          <a:r>
            <a:rPr lang="en-US" sz="1400" dirty="0" err="1" smtClean="0"/>
            <a:t>Anul</a:t>
          </a:r>
          <a:r>
            <a:rPr lang="en-US" sz="1400" dirty="0" smtClean="0"/>
            <a:t> </a:t>
          </a:r>
          <a:r>
            <a:rPr lang="en-US" sz="1400" dirty="0" err="1" smtClean="0"/>
            <a:t>acesta</a:t>
          </a:r>
          <a:r>
            <a:rPr lang="en-US" sz="1400" dirty="0" smtClean="0"/>
            <a:t> s-a </a:t>
          </a:r>
          <a:r>
            <a:rPr lang="en-US" sz="1400" dirty="0" err="1" smtClean="0"/>
            <a:t>cheltuit</a:t>
          </a:r>
          <a:r>
            <a:rPr lang="en-US" sz="1400" dirty="0" smtClean="0"/>
            <a:t> </a:t>
          </a:r>
          <a:r>
            <a:rPr lang="en-US" sz="1400" dirty="0" err="1" smtClean="0"/>
            <a:t>mai</a:t>
          </a:r>
          <a:r>
            <a:rPr lang="en-US" sz="1400" dirty="0" smtClean="0"/>
            <a:t> </a:t>
          </a:r>
          <a:r>
            <a:rPr lang="en-US" sz="1400" dirty="0" err="1" smtClean="0"/>
            <a:t>putin</a:t>
          </a:r>
          <a:r>
            <a:rPr lang="en-US" sz="1400" dirty="0" smtClean="0"/>
            <a:t> cu </a:t>
          </a:r>
          <a:r>
            <a:rPr lang="en-US" sz="1400" dirty="0" err="1" smtClean="0"/>
            <a:t>constructia</a:t>
          </a:r>
          <a:r>
            <a:rPr lang="en-US" sz="1400" dirty="0" smtClean="0"/>
            <a:t> </a:t>
          </a:r>
          <a:r>
            <a:rPr lang="en-US" sz="1400" dirty="0" err="1" smtClean="0"/>
            <a:t>fata</a:t>
          </a:r>
          <a:r>
            <a:rPr lang="en-US" sz="1400" dirty="0" smtClean="0"/>
            <a:t> de </a:t>
          </a:r>
          <a:r>
            <a:rPr lang="en-US" sz="1400" dirty="0" err="1" smtClean="0"/>
            <a:t>anul</a:t>
          </a:r>
          <a:r>
            <a:rPr lang="en-US" sz="1400" dirty="0" smtClean="0"/>
            <a:t> </a:t>
          </a:r>
          <a:r>
            <a:rPr lang="en-US" sz="1400" dirty="0" err="1" smtClean="0"/>
            <a:t>trecut</a:t>
          </a:r>
          <a:r>
            <a:rPr lang="en-US" sz="1400" dirty="0" smtClean="0"/>
            <a:t> (au </a:t>
          </a:r>
          <a:r>
            <a:rPr lang="en-US" sz="1400" dirty="0" err="1" smtClean="0"/>
            <a:t>scazut</a:t>
          </a:r>
          <a:r>
            <a:rPr lang="en-US" sz="1400" dirty="0" smtClean="0"/>
            <a:t> de la $40,554 la $16,740) .</a:t>
          </a:r>
          <a:endParaRPr lang="en-US" sz="1400" dirty="0"/>
        </a:p>
      </dgm:t>
    </dgm:pt>
    <dgm:pt modelId="{017C40EF-5095-4462-A28B-23D1FF90A3CE}" type="parTrans" cxnId="{23EB2A53-F249-4AAA-986E-CEF892B6ABBA}">
      <dgm:prSet/>
      <dgm:spPr/>
      <dgm:t>
        <a:bodyPr/>
        <a:lstStyle/>
        <a:p>
          <a:endParaRPr lang="en-US" sz="1600"/>
        </a:p>
      </dgm:t>
    </dgm:pt>
    <dgm:pt modelId="{830013D7-AB05-4C1C-BA0B-78DC70E21138}" type="sibTrans" cxnId="{23EB2A53-F249-4AAA-986E-CEF892B6ABBA}">
      <dgm:prSet/>
      <dgm:spPr/>
      <dgm:t>
        <a:bodyPr/>
        <a:lstStyle/>
        <a:p>
          <a:endParaRPr lang="en-US" sz="1600"/>
        </a:p>
      </dgm:t>
    </dgm:pt>
    <dgm:pt modelId="{7D1A7DE2-C638-43B7-B322-E35E2BA53D96}">
      <dgm:prSet custT="1"/>
      <dgm:spPr/>
      <dgm:t>
        <a:bodyPr/>
        <a:lstStyle/>
        <a:p>
          <a:pPr rtl="0"/>
          <a:r>
            <a:rPr lang="en-US" sz="1800" dirty="0" err="1" smtClean="0"/>
            <a:t>Angajamentele</a:t>
          </a:r>
          <a:r>
            <a:rPr lang="en-US" sz="1800" dirty="0" smtClean="0"/>
            <a:t> de </a:t>
          </a:r>
          <a:r>
            <a:rPr lang="en-US" sz="1800" dirty="0" err="1" smtClean="0"/>
            <a:t>donatii</a:t>
          </a:r>
          <a:endParaRPr lang="en-US" sz="1800" dirty="0"/>
        </a:p>
      </dgm:t>
    </dgm:pt>
    <dgm:pt modelId="{073F8849-2204-4086-AA1D-2C49E4F2262C}" type="parTrans" cxnId="{AD43B3D3-7B81-43F3-A97F-B8D8B8391DF8}">
      <dgm:prSet/>
      <dgm:spPr/>
      <dgm:t>
        <a:bodyPr/>
        <a:lstStyle/>
        <a:p>
          <a:endParaRPr lang="en-US" sz="1600"/>
        </a:p>
      </dgm:t>
    </dgm:pt>
    <dgm:pt modelId="{A6987632-7D3A-4887-B461-F77D6FD5A76C}" type="sibTrans" cxnId="{AD43B3D3-7B81-43F3-A97F-B8D8B8391DF8}">
      <dgm:prSet/>
      <dgm:spPr/>
      <dgm:t>
        <a:bodyPr/>
        <a:lstStyle/>
        <a:p>
          <a:endParaRPr lang="en-US" sz="1600"/>
        </a:p>
      </dgm:t>
    </dgm:pt>
    <dgm:pt modelId="{28915847-A5F4-4275-B8A0-A2BBC7436938}">
      <dgm:prSet custT="1"/>
      <dgm:spPr/>
      <dgm:t>
        <a:bodyPr/>
        <a:lstStyle/>
        <a:p>
          <a:pPr rtl="0"/>
          <a:r>
            <a:rPr lang="en-US" sz="1400" dirty="0" err="1" smtClean="0"/>
            <a:t>Chltuielile</a:t>
          </a:r>
          <a:r>
            <a:rPr lang="en-US" sz="1400" dirty="0" smtClean="0"/>
            <a:t> la </a:t>
          </a:r>
          <a:r>
            <a:rPr lang="en-US" sz="1400" dirty="0" err="1" smtClean="0"/>
            <a:t>categoria</a:t>
          </a:r>
          <a:r>
            <a:rPr lang="en-US" sz="1400" dirty="0" smtClean="0"/>
            <a:t> “</a:t>
          </a:r>
          <a:r>
            <a:rPr lang="en-US" sz="1400" dirty="0" err="1" smtClean="0"/>
            <a:t>Evenimente</a:t>
          </a:r>
          <a:r>
            <a:rPr lang="en-US" sz="1400" dirty="0" smtClean="0"/>
            <a:t>” au </a:t>
          </a:r>
          <a:r>
            <a:rPr lang="en-US" sz="1400" dirty="0" err="1" smtClean="0"/>
            <a:t>fost</a:t>
          </a:r>
          <a:r>
            <a:rPr lang="en-US" sz="1400" dirty="0" smtClean="0"/>
            <a:t> cu $7000 </a:t>
          </a:r>
          <a:r>
            <a:rPr lang="en-US" sz="1400" dirty="0" err="1" smtClean="0"/>
            <a:t>peste</a:t>
          </a:r>
          <a:r>
            <a:rPr lang="en-US" sz="1400" dirty="0" smtClean="0"/>
            <a:t> </a:t>
          </a:r>
          <a:r>
            <a:rPr lang="en-US" sz="1400" dirty="0" err="1" smtClean="0"/>
            <a:t>buget</a:t>
          </a:r>
          <a:r>
            <a:rPr lang="en-US" sz="1400" dirty="0" smtClean="0"/>
            <a:t> </a:t>
          </a:r>
          <a:r>
            <a:rPr lang="en-US" sz="1400" dirty="0" err="1" smtClean="0"/>
            <a:t>datorita</a:t>
          </a:r>
          <a:r>
            <a:rPr lang="en-US" sz="1400" dirty="0" smtClean="0"/>
            <a:t> </a:t>
          </a:r>
          <a:r>
            <a:rPr lang="en-US" sz="1400" dirty="0" err="1" smtClean="0"/>
            <a:t>unei</a:t>
          </a:r>
          <a:r>
            <a:rPr lang="en-US" sz="1400" dirty="0" smtClean="0"/>
            <a:t> </a:t>
          </a:r>
          <a:r>
            <a:rPr lang="en-US" sz="1400" dirty="0" err="1" smtClean="0"/>
            <a:t>noi</a:t>
          </a:r>
          <a:r>
            <a:rPr lang="en-US" sz="1400" dirty="0" smtClean="0"/>
            <a:t> </a:t>
          </a:r>
          <a:r>
            <a:rPr lang="en-US" sz="1400" dirty="0" err="1" smtClean="0"/>
            <a:t>activitati</a:t>
          </a:r>
          <a:r>
            <a:rPr lang="en-US" sz="1400" dirty="0" smtClean="0"/>
            <a:t> in 2008 : </a:t>
          </a:r>
          <a:r>
            <a:rPr lang="en-US" sz="1400" dirty="0" err="1" smtClean="0"/>
            <a:t>tabara</a:t>
          </a:r>
          <a:r>
            <a:rPr lang="en-US" sz="1400" dirty="0" smtClean="0"/>
            <a:t> </a:t>
          </a:r>
          <a:r>
            <a:rPr lang="en-US" sz="1400" dirty="0" err="1" smtClean="0"/>
            <a:t>pentru</a:t>
          </a:r>
          <a:r>
            <a:rPr lang="en-US" sz="1400" dirty="0" smtClean="0"/>
            <a:t> </a:t>
          </a:r>
          <a:r>
            <a:rPr lang="en-US" sz="1400" dirty="0" err="1" smtClean="0"/>
            <a:t>copii</a:t>
          </a:r>
          <a:r>
            <a:rPr lang="en-US" sz="1400" dirty="0" smtClean="0"/>
            <a:t>.</a:t>
          </a:r>
          <a:endParaRPr lang="en-US" sz="1400" dirty="0"/>
        </a:p>
      </dgm:t>
    </dgm:pt>
    <dgm:pt modelId="{53B58808-3A5A-47B2-8CDC-64EEF3A50382}" type="parTrans" cxnId="{00CDB96F-B6AF-4211-9796-185EC8C41EFF}">
      <dgm:prSet/>
      <dgm:spPr/>
      <dgm:t>
        <a:bodyPr/>
        <a:lstStyle/>
        <a:p>
          <a:endParaRPr lang="en-US" sz="1600"/>
        </a:p>
      </dgm:t>
    </dgm:pt>
    <dgm:pt modelId="{D961C136-2D00-485F-8FCA-D989AC13BE01}" type="sibTrans" cxnId="{00CDB96F-B6AF-4211-9796-185EC8C41EFF}">
      <dgm:prSet/>
      <dgm:spPr/>
      <dgm:t>
        <a:bodyPr/>
        <a:lstStyle/>
        <a:p>
          <a:endParaRPr lang="en-US" sz="1600"/>
        </a:p>
      </dgm:t>
    </dgm:pt>
    <dgm:pt modelId="{AE717737-C8F4-41B0-B84D-FC6EC65C054C}">
      <dgm:prSet custT="1"/>
      <dgm:spPr/>
      <dgm:t>
        <a:bodyPr/>
        <a:lstStyle/>
        <a:p>
          <a:pPr rtl="0"/>
          <a:r>
            <a:rPr lang="en-US" sz="1800" dirty="0" err="1" smtClean="0"/>
            <a:t>Activitatile</a:t>
          </a:r>
          <a:r>
            <a:rPr lang="en-US" sz="1800" dirty="0" smtClean="0"/>
            <a:t> </a:t>
          </a:r>
          <a:r>
            <a:rPr lang="en-US" sz="1800" dirty="0" err="1" smtClean="0"/>
            <a:t>caritabile</a:t>
          </a:r>
          <a:endParaRPr lang="en-US" sz="1800" dirty="0"/>
        </a:p>
      </dgm:t>
    </dgm:pt>
    <dgm:pt modelId="{47EC9DAD-C4B0-479C-BC04-D7885B51D0D5}" type="parTrans" cxnId="{CCC86C3F-9A3B-4905-AA5F-63AA70AEDDC7}">
      <dgm:prSet/>
      <dgm:spPr/>
      <dgm:t>
        <a:bodyPr/>
        <a:lstStyle/>
        <a:p>
          <a:endParaRPr lang="en-US" sz="1600"/>
        </a:p>
      </dgm:t>
    </dgm:pt>
    <dgm:pt modelId="{FB409C94-E933-44AF-8ED3-20F416FEAAA2}" type="sibTrans" cxnId="{CCC86C3F-9A3B-4905-AA5F-63AA70AEDDC7}">
      <dgm:prSet/>
      <dgm:spPr/>
      <dgm:t>
        <a:bodyPr/>
        <a:lstStyle/>
        <a:p>
          <a:endParaRPr lang="en-US" sz="1600"/>
        </a:p>
      </dgm:t>
    </dgm:pt>
    <dgm:pt modelId="{60786DB8-4D7F-4396-AC2A-A5C9F862C8F0}">
      <dgm:prSet custT="1"/>
      <dgm:spPr/>
      <dgm:t>
        <a:bodyPr/>
        <a:lstStyle/>
        <a:p>
          <a:pPr rtl="0"/>
          <a:r>
            <a:rPr lang="en-US" sz="1400" dirty="0" err="1" smtClean="0"/>
            <a:t>Noua</a:t>
          </a:r>
          <a:r>
            <a:rPr lang="en-US" sz="1400" dirty="0" smtClean="0"/>
            <a:t> </a:t>
          </a:r>
          <a:r>
            <a:rPr lang="en-US" sz="1400" dirty="0" err="1" smtClean="0"/>
            <a:t>procedura</a:t>
          </a:r>
          <a:r>
            <a:rPr lang="en-US" sz="1400" dirty="0" smtClean="0"/>
            <a:t> </a:t>
          </a:r>
          <a:r>
            <a:rPr lang="en-US" sz="1400" dirty="0" err="1" smtClean="0"/>
            <a:t>introdusa</a:t>
          </a:r>
          <a:r>
            <a:rPr lang="en-US" sz="1400" dirty="0" smtClean="0"/>
            <a:t> in 2007 </a:t>
          </a:r>
          <a:r>
            <a:rPr lang="en-US" sz="1400" dirty="0" err="1" smtClean="0"/>
            <a:t>pentru</a:t>
          </a:r>
          <a:r>
            <a:rPr lang="en-US" sz="1400" dirty="0" smtClean="0"/>
            <a:t> </a:t>
          </a:r>
          <a:r>
            <a:rPr lang="en-US" sz="1400" dirty="0" err="1" smtClean="0"/>
            <a:t>desfasurarea</a:t>
          </a:r>
          <a:r>
            <a:rPr lang="en-US" sz="1400" dirty="0" smtClean="0"/>
            <a:t> </a:t>
          </a:r>
          <a:r>
            <a:rPr lang="en-US" sz="1400" dirty="0" err="1" smtClean="0"/>
            <a:t>activitatilor</a:t>
          </a:r>
          <a:r>
            <a:rPr lang="en-US" sz="1400" dirty="0" smtClean="0"/>
            <a:t> </a:t>
          </a:r>
          <a:r>
            <a:rPr lang="en-US" sz="1400" dirty="0" err="1" smtClean="0"/>
            <a:t>caritabile</a:t>
          </a:r>
          <a:r>
            <a:rPr lang="en-US" sz="1400" dirty="0" smtClean="0"/>
            <a:t> a </a:t>
          </a:r>
          <a:r>
            <a:rPr lang="en-US" sz="1400" dirty="0" err="1" smtClean="0"/>
            <a:t>fost</a:t>
          </a:r>
          <a:r>
            <a:rPr lang="en-US" sz="1400" dirty="0" smtClean="0"/>
            <a:t> </a:t>
          </a:r>
          <a:r>
            <a:rPr lang="en-US" sz="1400" dirty="0" err="1" smtClean="0"/>
            <a:t>respectata</a:t>
          </a:r>
          <a:r>
            <a:rPr lang="en-US" sz="1600" dirty="0" smtClean="0"/>
            <a:t>.</a:t>
          </a:r>
          <a:endParaRPr lang="en-US" sz="1600" dirty="0"/>
        </a:p>
      </dgm:t>
    </dgm:pt>
    <dgm:pt modelId="{1CBDD505-A900-4B07-9E45-3123FCAD740A}" type="parTrans" cxnId="{F48FD31A-081E-42A8-A300-AD07E1636242}">
      <dgm:prSet/>
      <dgm:spPr/>
      <dgm:t>
        <a:bodyPr/>
        <a:lstStyle/>
        <a:p>
          <a:endParaRPr lang="en-US" sz="1600"/>
        </a:p>
      </dgm:t>
    </dgm:pt>
    <dgm:pt modelId="{58C81666-42B1-403B-B756-66B38539DA06}" type="sibTrans" cxnId="{F48FD31A-081E-42A8-A300-AD07E1636242}">
      <dgm:prSet/>
      <dgm:spPr/>
      <dgm:t>
        <a:bodyPr/>
        <a:lstStyle/>
        <a:p>
          <a:endParaRPr lang="en-US" sz="1600"/>
        </a:p>
      </dgm:t>
    </dgm:pt>
    <dgm:pt modelId="{84224FE3-9C1F-48B3-A8D1-B4E2AFA90E85}">
      <dgm:prSet custT="1"/>
      <dgm:spPr/>
      <dgm:t>
        <a:bodyPr/>
        <a:lstStyle/>
        <a:p>
          <a:pPr rtl="0"/>
          <a:r>
            <a:rPr lang="en-US" sz="1400" dirty="0" err="1" smtClean="0"/>
            <a:t>Donatiile</a:t>
          </a:r>
          <a:r>
            <a:rPr lang="en-US" sz="1400" dirty="0" smtClean="0"/>
            <a:t> </a:t>
          </a:r>
          <a:r>
            <a:rPr lang="en-US" sz="1400" dirty="0" err="1" smtClean="0"/>
            <a:t>primite</a:t>
          </a:r>
          <a:r>
            <a:rPr lang="en-US" sz="1400" dirty="0" smtClean="0"/>
            <a:t> de la </a:t>
          </a:r>
          <a:r>
            <a:rPr lang="en-US" sz="1400" dirty="0" err="1" smtClean="0"/>
            <a:t>participantii</a:t>
          </a:r>
          <a:r>
            <a:rPr lang="en-US" sz="1400" dirty="0" smtClean="0"/>
            <a:t> la </a:t>
          </a:r>
          <a:r>
            <a:rPr lang="en-US" sz="1400" dirty="0" err="1" smtClean="0"/>
            <a:t>tabara</a:t>
          </a:r>
          <a:r>
            <a:rPr lang="en-US" sz="1400" dirty="0" smtClean="0"/>
            <a:t> a </a:t>
          </a:r>
          <a:r>
            <a:rPr lang="en-US" sz="1400" dirty="0" err="1" smtClean="0"/>
            <a:t>acoperit</a:t>
          </a:r>
          <a:r>
            <a:rPr lang="en-US" sz="1400" dirty="0" smtClean="0"/>
            <a:t> </a:t>
          </a:r>
          <a:r>
            <a:rPr lang="en-US" sz="1400" dirty="0" err="1" smtClean="0"/>
            <a:t>suma</a:t>
          </a:r>
          <a:r>
            <a:rPr lang="en-US" sz="1400" dirty="0" smtClean="0"/>
            <a:t> de $7000.</a:t>
          </a:r>
          <a:endParaRPr lang="en-US" sz="1400" dirty="0"/>
        </a:p>
      </dgm:t>
    </dgm:pt>
    <dgm:pt modelId="{BFA8C8C9-EF84-4321-AB6D-490984C109DA}" type="parTrans" cxnId="{575CBF25-6BB7-42CE-AD25-960C51D104C6}">
      <dgm:prSet/>
      <dgm:spPr/>
      <dgm:t>
        <a:bodyPr/>
        <a:lstStyle/>
        <a:p>
          <a:endParaRPr lang="en-US" sz="2400"/>
        </a:p>
      </dgm:t>
    </dgm:pt>
    <dgm:pt modelId="{DEA9CE4C-483F-451A-B8EF-13931F2C6E98}" type="sibTrans" cxnId="{575CBF25-6BB7-42CE-AD25-960C51D104C6}">
      <dgm:prSet/>
      <dgm:spPr/>
      <dgm:t>
        <a:bodyPr/>
        <a:lstStyle/>
        <a:p>
          <a:endParaRPr lang="en-US" sz="2400"/>
        </a:p>
      </dgm:t>
    </dgm:pt>
    <dgm:pt modelId="{87C8C994-39FC-4ADF-A692-73504F2800EF}">
      <dgm:prSet custT="1"/>
      <dgm:spPr/>
      <dgm:t>
        <a:bodyPr/>
        <a:lstStyle/>
        <a:p>
          <a:pPr rtl="0"/>
          <a:r>
            <a:rPr lang="en-US" sz="1400" dirty="0" err="1" smtClean="0"/>
            <a:t>Noul</a:t>
          </a:r>
          <a:r>
            <a:rPr lang="en-US" sz="1400" dirty="0" smtClean="0"/>
            <a:t> </a:t>
          </a:r>
          <a:r>
            <a:rPr lang="en-US" sz="1400" dirty="0" err="1" smtClean="0"/>
            <a:t>eveniment</a:t>
          </a:r>
          <a:r>
            <a:rPr lang="en-US" sz="1400" dirty="0" smtClean="0"/>
            <a:t> </a:t>
          </a:r>
          <a:r>
            <a:rPr lang="en-US" sz="1400" dirty="0" err="1" smtClean="0"/>
            <a:t>va</a:t>
          </a:r>
          <a:r>
            <a:rPr lang="en-US" sz="1400" dirty="0" smtClean="0"/>
            <a:t> </a:t>
          </a:r>
          <a:r>
            <a:rPr lang="en-US" sz="1400" dirty="0" err="1" smtClean="0"/>
            <a:t>fi</a:t>
          </a:r>
          <a:r>
            <a:rPr lang="en-US" sz="1400" dirty="0" smtClean="0"/>
            <a:t> </a:t>
          </a:r>
          <a:r>
            <a:rPr lang="en-US" sz="1400" dirty="0" err="1" smtClean="0"/>
            <a:t>acoperit</a:t>
          </a:r>
          <a:r>
            <a:rPr lang="en-US" sz="1400" dirty="0" smtClean="0"/>
            <a:t> in </a:t>
          </a:r>
          <a:r>
            <a:rPr lang="en-US" sz="1400" dirty="0" err="1" smtClean="0"/>
            <a:t>noua</a:t>
          </a:r>
          <a:r>
            <a:rPr lang="en-US" sz="1400" dirty="0" smtClean="0"/>
            <a:t> </a:t>
          </a:r>
          <a:r>
            <a:rPr lang="en-US" sz="1400" dirty="0" err="1" smtClean="0"/>
            <a:t>propunere</a:t>
          </a:r>
          <a:r>
            <a:rPr lang="en-US" sz="1400" dirty="0" smtClean="0"/>
            <a:t> de </a:t>
          </a:r>
          <a:r>
            <a:rPr lang="en-US" sz="1400" dirty="0" err="1" smtClean="0"/>
            <a:t>buget</a:t>
          </a:r>
          <a:r>
            <a:rPr lang="en-US" sz="1600" dirty="0" smtClean="0"/>
            <a:t>.</a:t>
          </a:r>
          <a:endParaRPr lang="en-US" sz="1600" dirty="0"/>
        </a:p>
      </dgm:t>
    </dgm:pt>
    <dgm:pt modelId="{09D2F4C3-D54F-4D90-944A-8B7E3E545F36}" type="parTrans" cxnId="{9831EB16-2BE1-4A25-9288-316C2C90712B}">
      <dgm:prSet/>
      <dgm:spPr/>
      <dgm:t>
        <a:bodyPr/>
        <a:lstStyle/>
        <a:p>
          <a:endParaRPr lang="en-US" sz="2400"/>
        </a:p>
      </dgm:t>
    </dgm:pt>
    <dgm:pt modelId="{870952FA-6565-4B9F-97F8-75D593EEF485}" type="sibTrans" cxnId="{9831EB16-2BE1-4A25-9288-316C2C90712B}">
      <dgm:prSet/>
      <dgm:spPr/>
      <dgm:t>
        <a:bodyPr/>
        <a:lstStyle/>
        <a:p>
          <a:endParaRPr lang="en-US" sz="2400"/>
        </a:p>
      </dgm:t>
    </dgm:pt>
    <dgm:pt modelId="{19201A21-347F-4531-B7CE-C08CC190C1D9}">
      <dgm:prSet custT="1"/>
      <dgm:spPr/>
      <dgm:t>
        <a:bodyPr/>
        <a:lstStyle/>
        <a:p>
          <a:pPr rtl="0"/>
          <a:r>
            <a:rPr lang="en-US" sz="1400" dirty="0" err="1" smtClean="0"/>
            <a:t>Cea</a:t>
          </a:r>
          <a:r>
            <a:rPr lang="en-US" sz="1400" dirty="0" smtClean="0"/>
            <a:t> </a:t>
          </a:r>
          <a:r>
            <a:rPr lang="en-US" sz="1400" dirty="0" err="1" smtClean="0"/>
            <a:t>mai</a:t>
          </a:r>
          <a:r>
            <a:rPr lang="en-US" sz="1400" dirty="0" smtClean="0"/>
            <a:t> mare parte a </a:t>
          </a:r>
          <a:r>
            <a:rPr lang="en-US" sz="1400" dirty="0" err="1" smtClean="0"/>
            <a:t>acestor</a:t>
          </a:r>
          <a:r>
            <a:rPr lang="en-US" sz="1400" dirty="0" smtClean="0"/>
            <a:t> </a:t>
          </a:r>
          <a:r>
            <a:rPr lang="en-US" sz="1400" dirty="0" err="1" smtClean="0"/>
            <a:t>cheltuieli</a:t>
          </a:r>
          <a:r>
            <a:rPr lang="en-US" sz="1400" dirty="0" smtClean="0"/>
            <a:t> a </a:t>
          </a:r>
          <a:r>
            <a:rPr lang="en-US" sz="1400" dirty="0" err="1" smtClean="0"/>
            <a:t>fost</a:t>
          </a:r>
          <a:r>
            <a:rPr lang="en-US" sz="1400" dirty="0" smtClean="0"/>
            <a:t> </a:t>
          </a:r>
          <a:r>
            <a:rPr lang="en-US" sz="1400" dirty="0" err="1" smtClean="0"/>
            <a:t>pentru</a:t>
          </a:r>
          <a:r>
            <a:rPr lang="en-US" sz="1400" dirty="0" smtClean="0"/>
            <a:t> </a:t>
          </a:r>
          <a:r>
            <a:rPr lang="en-US" sz="1400" dirty="0" err="1" smtClean="0"/>
            <a:t>taxe</a:t>
          </a:r>
          <a:r>
            <a:rPr lang="en-US" sz="1400" dirty="0" smtClean="0"/>
            <a:t> </a:t>
          </a:r>
          <a:r>
            <a:rPr lang="en-US" sz="1400" dirty="0" err="1" smtClean="0"/>
            <a:t>si</a:t>
          </a:r>
          <a:r>
            <a:rPr lang="en-US" sz="1400" dirty="0" smtClean="0"/>
            <a:t> </a:t>
          </a:r>
          <a:r>
            <a:rPr lang="en-US" sz="1400" dirty="0" err="1" smtClean="0"/>
            <a:t>evaluari</a:t>
          </a:r>
          <a:r>
            <a:rPr lang="en-US" sz="1400" dirty="0" smtClean="0"/>
            <a:t> </a:t>
          </a:r>
          <a:r>
            <a:rPr lang="en-US" sz="1400" dirty="0" err="1" smtClean="0"/>
            <a:t>necesare</a:t>
          </a:r>
          <a:r>
            <a:rPr lang="en-US" sz="1400" dirty="0" smtClean="0"/>
            <a:t> </a:t>
          </a:r>
          <a:r>
            <a:rPr lang="en-US" sz="1400" dirty="0" err="1" smtClean="0"/>
            <a:t>pentru</a:t>
          </a:r>
          <a:r>
            <a:rPr lang="en-US" sz="1400" dirty="0" smtClean="0"/>
            <a:t> </a:t>
          </a:r>
          <a:r>
            <a:rPr lang="en-US" sz="1400" dirty="0" err="1" smtClean="0"/>
            <a:t>aprobarea</a:t>
          </a:r>
          <a:r>
            <a:rPr lang="en-US" sz="1400" dirty="0" smtClean="0"/>
            <a:t> de </a:t>
          </a:r>
          <a:r>
            <a:rPr lang="en-US" sz="1400" dirty="0" err="1" smtClean="0"/>
            <a:t>constructie</a:t>
          </a:r>
          <a:r>
            <a:rPr lang="en-US" sz="1400" dirty="0" smtClean="0"/>
            <a:t>.</a:t>
          </a:r>
          <a:endParaRPr lang="en-US" sz="1400" dirty="0"/>
        </a:p>
      </dgm:t>
    </dgm:pt>
    <dgm:pt modelId="{291530A7-24F3-435C-807B-262EDC2F0B01}" type="parTrans" cxnId="{12A0D5EE-CA78-4440-80C3-1C349AAE72AD}">
      <dgm:prSet/>
      <dgm:spPr/>
      <dgm:t>
        <a:bodyPr/>
        <a:lstStyle/>
        <a:p>
          <a:endParaRPr lang="en-US" sz="2400"/>
        </a:p>
      </dgm:t>
    </dgm:pt>
    <dgm:pt modelId="{FA8ED4C1-7474-409A-8B75-F81204BAEA56}" type="sibTrans" cxnId="{12A0D5EE-CA78-4440-80C3-1C349AAE72AD}">
      <dgm:prSet/>
      <dgm:spPr/>
      <dgm:t>
        <a:bodyPr/>
        <a:lstStyle/>
        <a:p>
          <a:endParaRPr lang="en-US" sz="2400"/>
        </a:p>
      </dgm:t>
    </dgm:pt>
    <dgm:pt modelId="{C02E8A92-D667-4068-BB30-417B6C5C62E8}">
      <dgm:prSet custT="1"/>
      <dgm:spPr/>
      <dgm:t>
        <a:bodyPr/>
        <a:lstStyle/>
        <a:p>
          <a:pPr rtl="0"/>
          <a:r>
            <a:rPr lang="en-US" sz="1400" dirty="0" err="1" smtClean="0"/>
            <a:t>Chletuielile</a:t>
          </a:r>
          <a:r>
            <a:rPr lang="en-US" sz="1400" dirty="0" smtClean="0"/>
            <a:t> au </a:t>
          </a:r>
          <a:r>
            <a:rPr lang="en-US" sz="1400" dirty="0" err="1" smtClean="0"/>
            <a:t>fost</a:t>
          </a:r>
          <a:r>
            <a:rPr lang="en-US" sz="1400" dirty="0" smtClean="0"/>
            <a:t> </a:t>
          </a:r>
          <a:r>
            <a:rPr lang="en-US" sz="1400" dirty="0" err="1" smtClean="0"/>
            <a:t>discutate</a:t>
          </a:r>
          <a:r>
            <a:rPr lang="en-US" sz="1400" dirty="0" smtClean="0"/>
            <a:t> </a:t>
          </a:r>
          <a:r>
            <a:rPr lang="en-US" sz="1400" dirty="0" err="1" smtClean="0"/>
            <a:t>si</a:t>
          </a:r>
          <a:r>
            <a:rPr lang="en-US" sz="1400" dirty="0" smtClean="0"/>
            <a:t> </a:t>
          </a:r>
          <a:r>
            <a:rPr lang="en-US" sz="1400" dirty="0" err="1" smtClean="0"/>
            <a:t>aprobate</a:t>
          </a:r>
          <a:r>
            <a:rPr lang="en-US" sz="1400" dirty="0" smtClean="0"/>
            <a:t> de </a:t>
          </a:r>
          <a:r>
            <a:rPr lang="en-US" sz="1400" dirty="0" err="1" smtClean="0"/>
            <a:t>consiliu</a:t>
          </a:r>
          <a:r>
            <a:rPr lang="en-US" sz="1400" dirty="0" smtClean="0"/>
            <a:t>.</a:t>
          </a:r>
          <a:endParaRPr lang="en-US" sz="1400" dirty="0"/>
        </a:p>
      </dgm:t>
    </dgm:pt>
    <dgm:pt modelId="{87AFA67D-EB17-4BAE-90FA-B13377291DC3}" type="parTrans" cxnId="{F3A3F9A9-CC6F-4F87-A16D-3DCA6D70B2BE}">
      <dgm:prSet/>
      <dgm:spPr/>
      <dgm:t>
        <a:bodyPr/>
        <a:lstStyle/>
        <a:p>
          <a:endParaRPr lang="en-US" sz="1800"/>
        </a:p>
      </dgm:t>
    </dgm:pt>
    <dgm:pt modelId="{28D28B7C-622D-44A3-BF57-6112D3C3CFEC}" type="sibTrans" cxnId="{F3A3F9A9-CC6F-4F87-A16D-3DCA6D70B2BE}">
      <dgm:prSet/>
      <dgm:spPr/>
      <dgm:t>
        <a:bodyPr/>
        <a:lstStyle/>
        <a:p>
          <a:endParaRPr lang="en-US" sz="1800"/>
        </a:p>
      </dgm:t>
    </dgm:pt>
    <dgm:pt modelId="{89855A31-72D7-42C2-B6A8-C16E48196192}">
      <dgm:prSet custT="1"/>
      <dgm:spPr/>
      <dgm:t>
        <a:bodyPr/>
        <a:lstStyle/>
        <a:p>
          <a:pPr rtl="0"/>
          <a:r>
            <a:rPr lang="en-US" sz="1400" dirty="0" smtClean="0"/>
            <a:t>Au </a:t>
          </a:r>
          <a:r>
            <a:rPr lang="en-US" sz="1400" dirty="0" err="1" smtClean="0"/>
            <a:t>fost</a:t>
          </a:r>
          <a:r>
            <a:rPr lang="en-US" sz="1400" dirty="0" smtClean="0"/>
            <a:t> </a:t>
          </a:r>
          <a:r>
            <a:rPr lang="en-US" sz="1400" dirty="0" err="1" smtClean="0"/>
            <a:t>analizate</a:t>
          </a:r>
          <a:r>
            <a:rPr lang="en-US" sz="1400" dirty="0" smtClean="0"/>
            <a:t> </a:t>
          </a:r>
          <a:r>
            <a:rPr lang="en-US" sz="1400" dirty="0" err="1" smtClean="0"/>
            <a:t>optiuni</a:t>
          </a:r>
          <a:r>
            <a:rPr lang="en-US" sz="1400" dirty="0" smtClean="0"/>
            <a:t> multiple </a:t>
          </a:r>
          <a:r>
            <a:rPr lang="en-US" sz="1400" dirty="0" err="1" smtClean="0"/>
            <a:t>pentru</a:t>
          </a:r>
          <a:r>
            <a:rPr lang="en-US" sz="1400" dirty="0" smtClean="0"/>
            <a:t> </a:t>
          </a:r>
          <a:r>
            <a:rPr lang="en-US" sz="1400" dirty="0" err="1" smtClean="0"/>
            <a:t>fiecare</a:t>
          </a:r>
          <a:r>
            <a:rPr lang="en-US" sz="1400" dirty="0" smtClean="0"/>
            <a:t> </a:t>
          </a:r>
          <a:r>
            <a:rPr lang="en-US" sz="1400" dirty="0" err="1" smtClean="0"/>
            <a:t>cheltuiala</a:t>
          </a:r>
          <a:r>
            <a:rPr lang="en-US" sz="1400" dirty="0" smtClean="0"/>
            <a:t> </a:t>
          </a:r>
          <a:r>
            <a:rPr lang="en-US" sz="1400" dirty="0" err="1" smtClean="0"/>
            <a:t>si</a:t>
          </a:r>
          <a:r>
            <a:rPr lang="en-US" sz="1400" dirty="0" smtClean="0"/>
            <a:t> </a:t>
          </a:r>
          <a:r>
            <a:rPr lang="en-US" sz="1400" dirty="0" err="1" smtClean="0"/>
            <a:t>aleasa</a:t>
          </a:r>
          <a:r>
            <a:rPr lang="en-US" sz="1400" dirty="0" smtClean="0"/>
            <a:t> </a:t>
          </a:r>
          <a:r>
            <a:rPr lang="en-US" sz="1400" dirty="0" err="1" smtClean="0"/>
            <a:t>optiunea</a:t>
          </a:r>
          <a:r>
            <a:rPr lang="en-US" sz="1400" dirty="0" smtClean="0"/>
            <a:t> </a:t>
          </a:r>
          <a:r>
            <a:rPr lang="en-US" sz="1400" dirty="0" err="1" smtClean="0"/>
            <a:t>cea</a:t>
          </a:r>
          <a:r>
            <a:rPr lang="en-US" sz="1400" dirty="0" smtClean="0"/>
            <a:t> </a:t>
          </a:r>
          <a:r>
            <a:rPr lang="en-US" sz="1400" dirty="0" err="1" smtClean="0"/>
            <a:t>mai</a:t>
          </a:r>
          <a:r>
            <a:rPr lang="en-US" sz="1400" dirty="0" smtClean="0"/>
            <a:t> </a:t>
          </a:r>
          <a:r>
            <a:rPr lang="en-US" sz="1400" dirty="0" err="1" smtClean="0"/>
            <a:t>avantajoasa</a:t>
          </a:r>
          <a:r>
            <a:rPr lang="en-US" sz="1400" dirty="0" smtClean="0"/>
            <a:t>.</a:t>
          </a:r>
          <a:endParaRPr lang="en-US" sz="1400" dirty="0"/>
        </a:p>
      </dgm:t>
    </dgm:pt>
    <dgm:pt modelId="{FCBF0529-B189-42F4-B17D-80F73A30C9D1}" type="parTrans" cxnId="{6FD2A429-E758-42D4-8C26-6E9BEF474435}">
      <dgm:prSet/>
      <dgm:spPr/>
      <dgm:t>
        <a:bodyPr/>
        <a:lstStyle/>
        <a:p>
          <a:endParaRPr lang="en-US" sz="1800"/>
        </a:p>
      </dgm:t>
    </dgm:pt>
    <dgm:pt modelId="{C93AE420-FC91-4A6E-80E2-AA5876C7F55C}" type="sibTrans" cxnId="{6FD2A429-E758-42D4-8C26-6E9BEF474435}">
      <dgm:prSet/>
      <dgm:spPr/>
      <dgm:t>
        <a:bodyPr/>
        <a:lstStyle/>
        <a:p>
          <a:endParaRPr lang="en-US" sz="1800"/>
        </a:p>
      </dgm:t>
    </dgm:pt>
    <dgm:pt modelId="{3B94D43B-E82A-4FA0-9E55-A2F87B3ABCBF}" type="pres">
      <dgm:prSet presAssocID="{107004B6-4AA6-4CA5-8560-587EDDCE8F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7A0968-6EFB-4837-B717-12D63B19DD30}" type="pres">
      <dgm:prSet presAssocID="{643D8ECE-EBA5-47EC-9DE1-27207A1AB9F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ADD22-B836-45B5-8C47-D8CAE973B53E}" type="pres">
      <dgm:prSet presAssocID="{643D8ECE-EBA5-47EC-9DE1-27207A1AB9F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E2476-1EDE-4DF3-8DE1-B805D0AE8EDE}" type="pres">
      <dgm:prSet presAssocID="{ACAFA8C8-DB10-4E47-AD52-D1DE3D04E64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863B3-8945-4E63-B26F-F47843AD25B5}" type="pres">
      <dgm:prSet presAssocID="{ACAFA8C8-DB10-4E47-AD52-D1DE3D04E64E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B335C-D201-4675-A8E6-5CC551FAB0F3}" type="pres">
      <dgm:prSet presAssocID="{7D1A7DE2-C638-43B7-B322-E35E2BA53D9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DF11F-C04D-4CAF-AE68-4D05D41AA5F8}" type="pres">
      <dgm:prSet presAssocID="{7D1A7DE2-C638-43B7-B322-E35E2BA53D9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63999-4F2C-4ECE-A2BA-22A915F23EC7}" type="pres">
      <dgm:prSet presAssocID="{AE717737-C8F4-41B0-B84D-FC6EC65C054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01464-C68E-4965-A554-B7C3F94305A5}" type="pres">
      <dgm:prSet presAssocID="{AE717737-C8F4-41B0-B84D-FC6EC65C054C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2BF0AD-0619-4BF2-B92B-0B5B5BEE9FDF}" type="presOf" srcId="{DAF57D10-7EA3-44CC-99D0-52F1674EA500}" destId="{32DDF11F-C04D-4CAF-AE68-4D05D41AA5F8}" srcOrd="0" destOrd="0" presId="urn:microsoft.com/office/officeart/2005/8/layout/vList2"/>
    <dgm:cxn modelId="{12A0D5EE-CA78-4440-80C3-1C349AAE72AD}" srcId="{ACAFA8C8-DB10-4E47-AD52-D1DE3D04E64E}" destId="{19201A21-347F-4531-B7CE-C08CC190C1D9}" srcOrd="1" destOrd="0" parTransId="{291530A7-24F3-435C-807B-262EDC2F0B01}" sibTransId="{FA8ED4C1-7474-409A-8B75-F81204BAEA56}"/>
    <dgm:cxn modelId="{7FF2A8B0-0DF3-4429-9DD5-DFB21A08A417}" type="presOf" srcId="{ACAFA8C8-DB10-4E47-AD52-D1DE3D04E64E}" destId="{CA6E2476-1EDE-4DF3-8DE1-B805D0AE8EDE}" srcOrd="0" destOrd="0" presId="urn:microsoft.com/office/officeart/2005/8/layout/vList2"/>
    <dgm:cxn modelId="{F48FD31A-081E-42A8-A300-AD07E1636242}" srcId="{AE717737-C8F4-41B0-B84D-FC6EC65C054C}" destId="{60786DB8-4D7F-4396-AC2A-A5C9F862C8F0}" srcOrd="0" destOrd="0" parTransId="{1CBDD505-A900-4B07-9E45-3123FCAD740A}" sibTransId="{58C81666-42B1-403B-B756-66B38539DA06}"/>
    <dgm:cxn modelId="{23EB2A53-F249-4AAA-986E-CEF892B6ABBA}" srcId="{ACAFA8C8-DB10-4E47-AD52-D1DE3D04E64E}" destId="{FED79C5F-0BD8-4D0A-A8FD-B157BADBF8F7}" srcOrd="0" destOrd="0" parTransId="{017C40EF-5095-4462-A28B-23D1FF90A3CE}" sibTransId="{830013D7-AB05-4C1C-BA0B-78DC70E21138}"/>
    <dgm:cxn modelId="{6C289556-9C02-41F0-8223-A8EA8F11E201}" type="presOf" srcId="{60CAD617-F45B-49AE-A693-A637CB5C9977}" destId="{A5DADD22-B836-45B5-8C47-D8CAE973B53E}" srcOrd="0" destOrd="0" presId="urn:microsoft.com/office/officeart/2005/8/layout/vList2"/>
    <dgm:cxn modelId="{76EA60CE-CACE-459A-8F4E-CDB6E97F5994}" type="presOf" srcId="{89855A31-72D7-42C2-B6A8-C16E48196192}" destId="{3C6863B3-8945-4E63-B26F-F47843AD25B5}" srcOrd="0" destOrd="3" presId="urn:microsoft.com/office/officeart/2005/8/layout/vList2"/>
    <dgm:cxn modelId="{F3A3F9A9-CC6F-4F87-A16D-3DCA6D70B2BE}" srcId="{ACAFA8C8-DB10-4E47-AD52-D1DE3D04E64E}" destId="{C02E8A92-D667-4068-BB30-417B6C5C62E8}" srcOrd="2" destOrd="0" parTransId="{87AFA67D-EB17-4BAE-90FA-B13377291DC3}" sibTransId="{28D28B7C-622D-44A3-BF57-6112D3C3CFEC}"/>
    <dgm:cxn modelId="{90965B7B-4316-4C83-9198-BDC18C5D7D28}" type="presOf" srcId="{7D1A7DE2-C638-43B7-B322-E35E2BA53D96}" destId="{117B335C-D201-4675-A8E6-5CC551FAB0F3}" srcOrd="0" destOrd="0" presId="urn:microsoft.com/office/officeart/2005/8/layout/vList2"/>
    <dgm:cxn modelId="{9B643126-1F87-4075-BEB7-9342ACA7EF1D}" type="presOf" srcId="{87C8C994-39FC-4ADF-A692-73504F2800EF}" destId="{A5DADD22-B836-45B5-8C47-D8CAE973B53E}" srcOrd="0" destOrd="3" presId="urn:microsoft.com/office/officeart/2005/8/layout/vList2"/>
    <dgm:cxn modelId="{CCC86C3F-9A3B-4905-AA5F-63AA70AEDDC7}" srcId="{107004B6-4AA6-4CA5-8560-587EDDCE8FF3}" destId="{AE717737-C8F4-41B0-B84D-FC6EC65C054C}" srcOrd="3" destOrd="0" parTransId="{47EC9DAD-C4B0-479C-BC04-D7885B51D0D5}" sibTransId="{FB409C94-E933-44AF-8ED3-20F416FEAAA2}"/>
    <dgm:cxn modelId="{03BADA63-7370-4AFA-81A3-96DDDF2B36B0}" srcId="{107004B6-4AA6-4CA5-8560-587EDDCE8FF3}" destId="{ACAFA8C8-DB10-4E47-AD52-D1DE3D04E64E}" srcOrd="1" destOrd="0" parTransId="{DBB7DDDA-C908-4832-A9F7-C9B61922A599}" sibTransId="{A1486096-9BDF-4843-8F10-057C1F1BCEEB}"/>
    <dgm:cxn modelId="{4E3B403E-48D8-496F-A907-BEAE3D45FBF3}" srcId="{7D1A7DE2-C638-43B7-B322-E35E2BA53D96}" destId="{DAF57D10-7EA3-44CC-99D0-52F1674EA500}" srcOrd="0" destOrd="0" parTransId="{4445E20D-4CFC-4585-B0D9-96CF4D6BB15C}" sibTransId="{57C1ED9F-6951-4166-8DB6-5BBBE91BF6B6}"/>
    <dgm:cxn modelId="{778341E9-B5B6-47D6-B144-7BB792240C8D}" type="presOf" srcId="{FED79C5F-0BD8-4D0A-A8FD-B157BADBF8F7}" destId="{3C6863B3-8945-4E63-B26F-F47843AD25B5}" srcOrd="0" destOrd="0" presId="urn:microsoft.com/office/officeart/2005/8/layout/vList2"/>
    <dgm:cxn modelId="{8C4F5E33-3710-405D-A9A6-5906438F07D3}" type="presOf" srcId="{60786DB8-4D7F-4396-AC2A-A5C9F862C8F0}" destId="{3DD01464-C68E-4965-A554-B7C3F94305A5}" srcOrd="0" destOrd="0" presId="urn:microsoft.com/office/officeart/2005/8/layout/vList2"/>
    <dgm:cxn modelId="{6FD2A429-E758-42D4-8C26-6E9BEF474435}" srcId="{ACAFA8C8-DB10-4E47-AD52-D1DE3D04E64E}" destId="{89855A31-72D7-42C2-B6A8-C16E48196192}" srcOrd="3" destOrd="0" parTransId="{FCBF0529-B189-42F4-B17D-80F73A30C9D1}" sibTransId="{C93AE420-FC91-4A6E-80E2-AA5876C7F55C}"/>
    <dgm:cxn modelId="{D8A46024-465F-4C8A-93DD-626505907F1F}" type="presOf" srcId="{C02E8A92-D667-4068-BB30-417B6C5C62E8}" destId="{3C6863B3-8945-4E63-B26F-F47843AD25B5}" srcOrd="0" destOrd="2" presId="urn:microsoft.com/office/officeart/2005/8/layout/vList2"/>
    <dgm:cxn modelId="{0E84D1D6-2644-429E-A5F6-79439D73FB1E}" type="presOf" srcId="{28915847-A5F4-4275-B8A0-A2BBC7436938}" destId="{A5DADD22-B836-45B5-8C47-D8CAE973B53E}" srcOrd="0" destOrd="1" presId="urn:microsoft.com/office/officeart/2005/8/layout/vList2"/>
    <dgm:cxn modelId="{2594E06B-6768-4494-938F-4842DF81036A}" type="presOf" srcId="{643D8ECE-EBA5-47EC-9DE1-27207A1AB9FA}" destId="{EE7A0968-6EFB-4837-B717-12D63B19DD30}" srcOrd="0" destOrd="0" presId="urn:microsoft.com/office/officeart/2005/8/layout/vList2"/>
    <dgm:cxn modelId="{9831EB16-2BE1-4A25-9288-316C2C90712B}" srcId="{60CAD617-F45B-49AE-A693-A637CB5C9977}" destId="{87C8C994-39FC-4ADF-A692-73504F2800EF}" srcOrd="2" destOrd="0" parTransId="{09D2F4C3-D54F-4D90-944A-8B7E3E545F36}" sibTransId="{870952FA-6565-4B9F-97F8-75D593EEF485}"/>
    <dgm:cxn modelId="{2313FE9B-EB2D-41A6-B017-AB55EF504401}" srcId="{643D8ECE-EBA5-47EC-9DE1-27207A1AB9FA}" destId="{60CAD617-F45B-49AE-A693-A637CB5C9977}" srcOrd="0" destOrd="0" parTransId="{C1916BB0-6ABF-4A61-8BA9-A1C42C01CD9B}" sibTransId="{432CF210-F46A-46E3-A89F-1BE5A75E6663}"/>
    <dgm:cxn modelId="{AD43B3D3-7B81-43F3-A97F-B8D8B8391DF8}" srcId="{107004B6-4AA6-4CA5-8560-587EDDCE8FF3}" destId="{7D1A7DE2-C638-43B7-B322-E35E2BA53D96}" srcOrd="2" destOrd="0" parTransId="{073F8849-2204-4086-AA1D-2C49E4F2262C}" sibTransId="{A6987632-7D3A-4887-B461-F77D6FD5A76C}"/>
    <dgm:cxn modelId="{00CDB96F-B6AF-4211-9796-185EC8C41EFF}" srcId="{60CAD617-F45B-49AE-A693-A637CB5C9977}" destId="{28915847-A5F4-4275-B8A0-A2BBC7436938}" srcOrd="0" destOrd="0" parTransId="{53B58808-3A5A-47B2-8CDC-64EEF3A50382}" sibTransId="{D961C136-2D00-485F-8FCA-D989AC13BE01}"/>
    <dgm:cxn modelId="{575CBF25-6BB7-42CE-AD25-960C51D104C6}" srcId="{60CAD617-F45B-49AE-A693-A637CB5C9977}" destId="{84224FE3-9C1F-48B3-A8D1-B4E2AFA90E85}" srcOrd="1" destOrd="0" parTransId="{BFA8C8C9-EF84-4321-AB6D-490984C109DA}" sibTransId="{DEA9CE4C-483F-451A-B8EF-13931F2C6E98}"/>
    <dgm:cxn modelId="{EA54F7B4-0805-483F-952A-27991068283D}" srcId="{7D1A7DE2-C638-43B7-B322-E35E2BA53D96}" destId="{EE14BB95-50B7-49FB-83C7-FF5D3BBE777C}" srcOrd="1" destOrd="0" parTransId="{780DC5C2-F949-4A40-9832-91BA7A304A04}" sibTransId="{56059121-FAE9-47F4-9424-687ADF8C7273}"/>
    <dgm:cxn modelId="{9DEC0EBA-FD52-4B9C-A59A-698239C4B969}" srcId="{107004B6-4AA6-4CA5-8560-587EDDCE8FF3}" destId="{643D8ECE-EBA5-47EC-9DE1-27207A1AB9FA}" srcOrd="0" destOrd="0" parTransId="{1E5A323A-A69C-4E1F-8176-E95A0610B33C}" sibTransId="{EBD2E2B5-32C4-419E-9248-115AF19D2B37}"/>
    <dgm:cxn modelId="{B709134C-DA76-4F9F-ABDD-978AD1A19F47}" type="presOf" srcId="{19201A21-347F-4531-B7CE-C08CC190C1D9}" destId="{3C6863B3-8945-4E63-B26F-F47843AD25B5}" srcOrd="0" destOrd="1" presId="urn:microsoft.com/office/officeart/2005/8/layout/vList2"/>
    <dgm:cxn modelId="{858D4774-5895-4585-B84C-166656A1147C}" type="presOf" srcId="{84224FE3-9C1F-48B3-A8D1-B4E2AFA90E85}" destId="{A5DADD22-B836-45B5-8C47-D8CAE973B53E}" srcOrd="0" destOrd="2" presId="urn:microsoft.com/office/officeart/2005/8/layout/vList2"/>
    <dgm:cxn modelId="{3D24F56A-94D0-4E76-B8F4-6D2321FE8502}" type="presOf" srcId="{EE14BB95-50B7-49FB-83C7-FF5D3BBE777C}" destId="{32DDF11F-C04D-4CAF-AE68-4D05D41AA5F8}" srcOrd="0" destOrd="1" presId="urn:microsoft.com/office/officeart/2005/8/layout/vList2"/>
    <dgm:cxn modelId="{FF03422B-3DCC-4B1B-BAE3-06A784502080}" type="presOf" srcId="{AE717737-C8F4-41B0-B84D-FC6EC65C054C}" destId="{1B963999-4F2C-4ECE-A2BA-22A915F23EC7}" srcOrd="0" destOrd="0" presId="urn:microsoft.com/office/officeart/2005/8/layout/vList2"/>
    <dgm:cxn modelId="{4707A9A3-90CA-44D4-91EB-0E68DB80AE3E}" type="presOf" srcId="{107004B6-4AA6-4CA5-8560-587EDDCE8FF3}" destId="{3B94D43B-E82A-4FA0-9E55-A2F87B3ABCBF}" srcOrd="0" destOrd="0" presId="urn:microsoft.com/office/officeart/2005/8/layout/vList2"/>
    <dgm:cxn modelId="{4984CA0F-7B6E-4539-972B-F62F21EEF85A}" type="presParOf" srcId="{3B94D43B-E82A-4FA0-9E55-A2F87B3ABCBF}" destId="{EE7A0968-6EFB-4837-B717-12D63B19DD30}" srcOrd="0" destOrd="0" presId="urn:microsoft.com/office/officeart/2005/8/layout/vList2"/>
    <dgm:cxn modelId="{ACB34DAD-D388-456F-810A-B0AF7EB2D4AB}" type="presParOf" srcId="{3B94D43B-E82A-4FA0-9E55-A2F87B3ABCBF}" destId="{A5DADD22-B836-45B5-8C47-D8CAE973B53E}" srcOrd="1" destOrd="0" presId="urn:microsoft.com/office/officeart/2005/8/layout/vList2"/>
    <dgm:cxn modelId="{00F889AB-442B-4553-B305-303CBFC70569}" type="presParOf" srcId="{3B94D43B-E82A-4FA0-9E55-A2F87B3ABCBF}" destId="{CA6E2476-1EDE-4DF3-8DE1-B805D0AE8EDE}" srcOrd="2" destOrd="0" presId="urn:microsoft.com/office/officeart/2005/8/layout/vList2"/>
    <dgm:cxn modelId="{B6FA0E0A-951B-4D1F-B55B-25C6F001EA10}" type="presParOf" srcId="{3B94D43B-E82A-4FA0-9E55-A2F87B3ABCBF}" destId="{3C6863B3-8945-4E63-B26F-F47843AD25B5}" srcOrd="3" destOrd="0" presId="urn:microsoft.com/office/officeart/2005/8/layout/vList2"/>
    <dgm:cxn modelId="{E2C7A0BA-9806-4DE6-9358-D83E105D0FDB}" type="presParOf" srcId="{3B94D43B-E82A-4FA0-9E55-A2F87B3ABCBF}" destId="{117B335C-D201-4675-A8E6-5CC551FAB0F3}" srcOrd="4" destOrd="0" presId="urn:microsoft.com/office/officeart/2005/8/layout/vList2"/>
    <dgm:cxn modelId="{D947002A-173A-4433-BC32-631267ED6758}" type="presParOf" srcId="{3B94D43B-E82A-4FA0-9E55-A2F87B3ABCBF}" destId="{32DDF11F-C04D-4CAF-AE68-4D05D41AA5F8}" srcOrd="5" destOrd="0" presId="urn:microsoft.com/office/officeart/2005/8/layout/vList2"/>
    <dgm:cxn modelId="{A49C655B-0626-43E2-B3AB-863322F46FE9}" type="presParOf" srcId="{3B94D43B-E82A-4FA0-9E55-A2F87B3ABCBF}" destId="{1B963999-4F2C-4ECE-A2BA-22A915F23EC7}" srcOrd="6" destOrd="0" presId="urn:microsoft.com/office/officeart/2005/8/layout/vList2"/>
    <dgm:cxn modelId="{D14EFA0D-7D21-4249-BB6E-AECF407BAD90}" type="presParOf" srcId="{3B94D43B-E82A-4FA0-9E55-A2F87B3ABCBF}" destId="{3DD01464-C68E-4965-A554-B7C3F94305A5}" srcOrd="7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F3B02A-964C-4888-8CAA-5A7D66EE2A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F0CBF-7838-46B1-BCDF-12345E0AD5D2}">
      <dgm:prSet custT="1"/>
      <dgm:spPr/>
      <dgm:t>
        <a:bodyPr/>
        <a:lstStyle/>
        <a:p>
          <a:pPr rtl="0"/>
          <a:r>
            <a:rPr lang="en-US" sz="2000" err="1" smtClean="0"/>
            <a:t>Balanta</a:t>
          </a:r>
          <a:r>
            <a:rPr lang="en-US" sz="2000" smtClean="0"/>
            <a:t> financiara a </a:t>
          </a:r>
          <a:r>
            <a:rPr lang="en-US" sz="2000" dirty="0" err="1" smtClean="0"/>
            <a:t>parohiei</a:t>
          </a:r>
          <a:r>
            <a:rPr lang="en-US" sz="2000" dirty="0" smtClean="0"/>
            <a:t>:</a:t>
          </a:r>
          <a:endParaRPr lang="en-US" sz="2000" dirty="0"/>
        </a:p>
      </dgm:t>
    </dgm:pt>
    <dgm:pt modelId="{93953839-C724-48FD-A359-F83185FB8EE7}" type="parTrans" cxnId="{044B9105-0EEE-41C6-8415-97FB349B17B1}">
      <dgm:prSet/>
      <dgm:spPr/>
      <dgm:t>
        <a:bodyPr/>
        <a:lstStyle/>
        <a:p>
          <a:endParaRPr lang="en-US" sz="2000"/>
        </a:p>
      </dgm:t>
    </dgm:pt>
    <dgm:pt modelId="{65F7B2DC-9AE4-4C1E-B960-12A83E6DA049}" type="sibTrans" cxnId="{044B9105-0EEE-41C6-8415-97FB349B17B1}">
      <dgm:prSet/>
      <dgm:spPr/>
      <dgm:t>
        <a:bodyPr/>
        <a:lstStyle/>
        <a:p>
          <a:endParaRPr lang="en-US" sz="2000"/>
        </a:p>
      </dgm:t>
    </dgm:pt>
    <dgm:pt modelId="{53F28EFB-543B-4F8F-9739-5660F561555F}">
      <dgm:prSet custT="1"/>
      <dgm:spPr/>
      <dgm:t>
        <a:bodyPr/>
        <a:lstStyle/>
        <a:p>
          <a:pPr rtl="0"/>
          <a:r>
            <a:rPr lang="en-US" sz="1800" dirty="0" err="1" smtClean="0"/>
            <a:t>Valoarea</a:t>
          </a:r>
          <a:r>
            <a:rPr lang="en-US" sz="1800" dirty="0" smtClean="0"/>
            <a:t> </a:t>
          </a:r>
          <a:r>
            <a:rPr lang="en-US" sz="1800" dirty="0" err="1" smtClean="0"/>
            <a:t>neta</a:t>
          </a:r>
          <a:r>
            <a:rPr lang="en-US" sz="1800" dirty="0" smtClean="0"/>
            <a:t> </a:t>
          </a:r>
          <a:r>
            <a:rPr lang="en-US" sz="1800" dirty="0" err="1" smtClean="0"/>
            <a:t>totala</a:t>
          </a:r>
          <a:r>
            <a:rPr lang="en-US" sz="1800" dirty="0" smtClean="0"/>
            <a:t> a </a:t>
          </a:r>
          <a:r>
            <a:rPr lang="en-US" sz="1800" dirty="0" err="1" smtClean="0"/>
            <a:t>bunurilor</a:t>
          </a:r>
          <a:r>
            <a:rPr lang="en-US" sz="1800" dirty="0" smtClean="0"/>
            <a:t> </a:t>
          </a:r>
          <a:r>
            <a:rPr lang="en-US" sz="1800" dirty="0" err="1" smtClean="0"/>
            <a:t>este</a:t>
          </a:r>
          <a:r>
            <a:rPr lang="en-US" sz="1800" dirty="0" smtClean="0"/>
            <a:t> de  </a:t>
          </a:r>
          <a:r>
            <a:rPr lang="en-US" sz="1800" b="1" dirty="0" smtClean="0">
              <a:solidFill>
                <a:srgbClr val="FF0000"/>
              </a:solidFill>
            </a:rPr>
            <a:t>$ 1.18 mil</a:t>
          </a:r>
          <a:r>
            <a:rPr lang="en-US" sz="1800" dirty="0" smtClean="0"/>
            <a:t>.</a:t>
          </a:r>
          <a:endParaRPr lang="en-US" sz="1800" dirty="0"/>
        </a:p>
      </dgm:t>
    </dgm:pt>
    <dgm:pt modelId="{16BF4058-1024-4891-A39B-4602EF404843}" type="parTrans" cxnId="{845B5D14-CB0E-4DE2-A590-470B00983214}">
      <dgm:prSet/>
      <dgm:spPr/>
      <dgm:t>
        <a:bodyPr/>
        <a:lstStyle/>
        <a:p>
          <a:endParaRPr lang="en-US" sz="2000"/>
        </a:p>
      </dgm:t>
    </dgm:pt>
    <dgm:pt modelId="{93515752-076B-446F-BD1D-257891D8BE7D}" type="sibTrans" cxnId="{845B5D14-CB0E-4DE2-A590-470B00983214}">
      <dgm:prSet/>
      <dgm:spPr/>
      <dgm:t>
        <a:bodyPr/>
        <a:lstStyle/>
        <a:p>
          <a:endParaRPr lang="en-US" sz="2000"/>
        </a:p>
      </dgm:t>
    </dgm:pt>
    <dgm:pt modelId="{EF931A75-CB1E-47AE-9D42-C99E71E1FFEF}">
      <dgm:prSet custT="1"/>
      <dgm:spPr/>
      <dgm:t>
        <a:bodyPr/>
        <a:lstStyle/>
        <a:p>
          <a:pPr rtl="0"/>
          <a:endParaRPr lang="en-US" sz="1800" dirty="0"/>
        </a:p>
      </dgm:t>
    </dgm:pt>
    <dgm:pt modelId="{FC88C84D-523D-4175-B861-E705F92D6654}" type="parTrans" cxnId="{1974A95C-D4BB-47F4-ACF3-13D00643D393}">
      <dgm:prSet/>
      <dgm:spPr/>
      <dgm:t>
        <a:bodyPr/>
        <a:lstStyle/>
        <a:p>
          <a:endParaRPr lang="en-US"/>
        </a:p>
      </dgm:t>
    </dgm:pt>
    <dgm:pt modelId="{310028B9-236C-482F-9667-E280C22AFEC9}" type="sibTrans" cxnId="{1974A95C-D4BB-47F4-ACF3-13D00643D393}">
      <dgm:prSet/>
      <dgm:spPr/>
      <dgm:t>
        <a:bodyPr/>
        <a:lstStyle/>
        <a:p>
          <a:endParaRPr lang="en-US"/>
        </a:p>
      </dgm:t>
    </dgm:pt>
    <dgm:pt modelId="{C61DDEBE-26BF-4018-932A-57EE1E79D12D}">
      <dgm:prSet custT="1"/>
      <dgm:spPr/>
      <dgm:t>
        <a:bodyPr/>
        <a:lstStyle/>
        <a:p>
          <a:pPr rtl="0"/>
          <a:r>
            <a:rPr lang="en-US" sz="1800" dirty="0" err="1" smtClean="0"/>
            <a:t>Valoarea</a:t>
          </a:r>
          <a:r>
            <a:rPr lang="en-US" sz="1800" dirty="0" smtClean="0"/>
            <a:t> </a:t>
          </a:r>
          <a:r>
            <a:rPr lang="en-US" sz="1800" dirty="0" err="1" smtClean="0"/>
            <a:t>totala</a:t>
          </a:r>
          <a:r>
            <a:rPr lang="en-US" sz="1800" dirty="0" smtClean="0"/>
            <a:t> a </a:t>
          </a:r>
          <a:r>
            <a:rPr lang="en-US" sz="1800" dirty="0" err="1" smtClean="0"/>
            <a:t>bunurilor</a:t>
          </a:r>
          <a:r>
            <a:rPr lang="en-US" sz="1800" dirty="0" smtClean="0"/>
            <a:t> </a:t>
          </a:r>
          <a:r>
            <a:rPr lang="en-US" sz="1800" dirty="0" err="1" smtClean="0"/>
            <a:t>materiale</a:t>
          </a:r>
          <a:r>
            <a:rPr lang="en-US" sz="1800" dirty="0" smtClean="0"/>
            <a:t> si </a:t>
          </a:r>
          <a:r>
            <a:rPr lang="en-US" sz="1800" dirty="0" err="1" smtClean="0"/>
            <a:t>banesti</a:t>
          </a:r>
          <a:r>
            <a:rPr lang="en-US" sz="1800" dirty="0" smtClean="0"/>
            <a:t> a </a:t>
          </a:r>
          <a:r>
            <a:rPr lang="en-US" sz="1800" dirty="0" err="1" smtClean="0"/>
            <a:t>parohiei</a:t>
          </a:r>
          <a:r>
            <a:rPr lang="en-US" sz="1800" dirty="0" smtClean="0"/>
            <a:t> se </a:t>
          </a:r>
          <a:r>
            <a:rPr lang="en-US" sz="1800" dirty="0" err="1" smtClean="0"/>
            <a:t>ridica</a:t>
          </a:r>
          <a:r>
            <a:rPr lang="en-US" sz="1800" dirty="0" smtClean="0"/>
            <a:t> la $ 1,6 mil din care $0.50 mil </a:t>
          </a:r>
          <a:r>
            <a:rPr lang="en-US" sz="1800" dirty="0" err="1" smtClean="0"/>
            <a:t>datorii</a:t>
          </a:r>
          <a:r>
            <a:rPr lang="en-US" sz="1800" dirty="0" smtClean="0"/>
            <a:t>.</a:t>
          </a:r>
          <a:endParaRPr lang="en-US" sz="1800" dirty="0"/>
        </a:p>
      </dgm:t>
    </dgm:pt>
    <dgm:pt modelId="{05C7B725-8C9C-46D4-9C7F-77FF940A2369}" type="parTrans" cxnId="{C108ADDE-4179-42C8-9BB3-D806ACB1C552}">
      <dgm:prSet/>
      <dgm:spPr/>
      <dgm:t>
        <a:bodyPr/>
        <a:lstStyle/>
        <a:p>
          <a:endParaRPr lang="en-US"/>
        </a:p>
      </dgm:t>
    </dgm:pt>
    <dgm:pt modelId="{4DF4FF42-9378-4844-8851-EF4D01DFAB01}" type="sibTrans" cxnId="{C108ADDE-4179-42C8-9BB3-D806ACB1C552}">
      <dgm:prSet/>
      <dgm:spPr/>
      <dgm:t>
        <a:bodyPr/>
        <a:lstStyle/>
        <a:p>
          <a:endParaRPr lang="en-US"/>
        </a:p>
      </dgm:t>
    </dgm:pt>
    <dgm:pt modelId="{35618570-E344-4E6B-9A4A-912ACC39AB8B}" type="pres">
      <dgm:prSet presAssocID="{03F3B02A-964C-4888-8CAA-5A7D66EE2A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F10754-7962-4242-8CA3-715EED34C544}" type="pres">
      <dgm:prSet presAssocID="{941F0CBF-7838-46B1-BCDF-12345E0AD5D2}" presName="parentText" presStyleLbl="node1" presStyleIdx="0" presStyleCnt="1" custScaleY="6380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C1C5C-88C6-4E57-AAD3-43AB29A0CC6B}" type="pres">
      <dgm:prSet presAssocID="{941F0CBF-7838-46B1-BCDF-12345E0AD5D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1EFDB1-9B40-47D8-9585-F6CEFE11CC51}" type="presOf" srcId="{53F28EFB-543B-4F8F-9739-5660F561555F}" destId="{0DFC1C5C-88C6-4E57-AAD3-43AB29A0CC6B}" srcOrd="0" destOrd="2" presId="urn:microsoft.com/office/officeart/2005/8/layout/vList2"/>
    <dgm:cxn modelId="{1453C003-E557-4F4E-A0D8-A2E22D4B0A79}" type="presOf" srcId="{03F3B02A-964C-4888-8CAA-5A7D66EE2A7B}" destId="{35618570-E344-4E6B-9A4A-912ACC39AB8B}" srcOrd="0" destOrd="0" presId="urn:microsoft.com/office/officeart/2005/8/layout/vList2"/>
    <dgm:cxn modelId="{044B9105-0EEE-41C6-8415-97FB349B17B1}" srcId="{03F3B02A-964C-4888-8CAA-5A7D66EE2A7B}" destId="{941F0CBF-7838-46B1-BCDF-12345E0AD5D2}" srcOrd="0" destOrd="0" parTransId="{93953839-C724-48FD-A359-F83185FB8EE7}" sibTransId="{65F7B2DC-9AE4-4C1E-B960-12A83E6DA049}"/>
    <dgm:cxn modelId="{87D0D6F0-3507-4706-84FA-A878D7833320}" type="presOf" srcId="{EF931A75-CB1E-47AE-9D42-C99E71E1FFEF}" destId="{0DFC1C5C-88C6-4E57-AAD3-43AB29A0CC6B}" srcOrd="0" destOrd="0" presId="urn:microsoft.com/office/officeart/2005/8/layout/vList2"/>
    <dgm:cxn modelId="{845B5D14-CB0E-4DE2-A590-470B00983214}" srcId="{941F0CBF-7838-46B1-BCDF-12345E0AD5D2}" destId="{53F28EFB-543B-4F8F-9739-5660F561555F}" srcOrd="2" destOrd="0" parTransId="{16BF4058-1024-4891-A39B-4602EF404843}" sibTransId="{93515752-076B-446F-BD1D-257891D8BE7D}"/>
    <dgm:cxn modelId="{1974A95C-D4BB-47F4-ACF3-13D00643D393}" srcId="{941F0CBF-7838-46B1-BCDF-12345E0AD5D2}" destId="{EF931A75-CB1E-47AE-9D42-C99E71E1FFEF}" srcOrd="0" destOrd="0" parTransId="{FC88C84D-523D-4175-B861-E705F92D6654}" sibTransId="{310028B9-236C-482F-9667-E280C22AFEC9}"/>
    <dgm:cxn modelId="{F5F64B03-A4A3-455C-970E-21CA5C41C720}" type="presOf" srcId="{941F0CBF-7838-46B1-BCDF-12345E0AD5D2}" destId="{69F10754-7962-4242-8CA3-715EED34C544}" srcOrd="0" destOrd="0" presId="urn:microsoft.com/office/officeart/2005/8/layout/vList2"/>
    <dgm:cxn modelId="{C108ADDE-4179-42C8-9BB3-D806ACB1C552}" srcId="{941F0CBF-7838-46B1-BCDF-12345E0AD5D2}" destId="{C61DDEBE-26BF-4018-932A-57EE1E79D12D}" srcOrd="1" destOrd="0" parTransId="{05C7B725-8C9C-46D4-9C7F-77FF940A2369}" sibTransId="{4DF4FF42-9378-4844-8851-EF4D01DFAB01}"/>
    <dgm:cxn modelId="{9BCEADCA-D6B4-4960-A4B5-C3F71B0E11D8}" type="presOf" srcId="{C61DDEBE-26BF-4018-932A-57EE1E79D12D}" destId="{0DFC1C5C-88C6-4E57-AAD3-43AB29A0CC6B}" srcOrd="0" destOrd="1" presId="urn:microsoft.com/office/officeart/2005/8/layout/vList2"/>
    <dgm:cxn modelId="{B8A81FFE-1856-4847-B362-706B61648923}" type="presParOf" srcId="{35618570-E344-4E6B-9A4A-912ACC39AB8B}" destId="{69F10754-7962-4242-8CA3-715EED34C544}" srcOrd="0" destOrd="0" presId="urn:microsoft.com/office/officeart/2005/8/layout/vList2"/>
    <dgm:cxn modelId="{07F927E6-AB01-4B13-9383-C20E3C063E2F}" type="presParOf" srcId="{35618570-E344-4E6B-9A4A-912ACC39AB8B}" destId="{0DFC1C5C-88C6-4E57-AAD3-43AB29A0CC6B}" srcOrd="1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E9E493-46FE-4FB6-9306-C69C112A53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61DCA1-251D-4FB3-8604-8C68A05A72F7}">
      <dgm:prSet custT="1"/>
      <dgm:spPr/>
      <dgm:t>
        <a:bodyPr/>
        <a:lstStyle/>
        <a:p>
          <a:pPr rtl="0"/>
          <a:r>
            <a:rPr lang="it-IT" sz="1800" dirty="0" smtClean="0"/>
            <a:t>Modificari propuse pentru buget:</a:t>
          </a:r>
          <a:endParaRPr lang="en-US" sz="1800" dirty="0"/>
        </a:p>
      </dgm:t>
    </dgm:pt>
    <dgm:pt modelId="{5002DB09-D2A1-4482-B907-8FA8D79CF603}" type="parTrans" cxnId="{1265AF82-159E-46C1-9347-B369161AC4B8}">
      <dgm:prSet/>
      <dgm:spPr/>
      <dgm:t>
        <a:bodyPr/>
        <a:lstStyle/>
        <a:p>
          <a:endParaRPr lang="en-US" sz="1200"/>
        </a:p>
      </dgm:t>
    </dgm:pt>
    <dgm:pt modelId="{DCEB24EF-815C-4CD9-A98A-C7B5E25A9182}" type="sibTrans" cxnId="{1265AF82-159E-46C1-9347-B369161AC4B8}">
      <dgm:prSet/>
      <dgm:spPr/>
      <dgm:t>
        <a:bodyPr/>
        <a:lstStyle/>
        <a:p>
          <a:endParaRPr lang="en-US" sz="1200"/>
        </a:p>
      </dgm:t>
    </dgm:pt>
    <dgm:pt modelId="{A1B34CDF-7A9D-4489-B6E3-975FDD27A1B4}">
      <dgm:prSet custT="1"/>
      <dgm:spPr/>
      <dgm:t>
        <a:bodyPr/>
        <a:lstStyle/>
        <a:p>
          <a:pPr rtl="0"/>
          <a:r>
            <a:rPr lang="it-IT" sz="1600" dirty="0" smtClean="0"/>
            <a:t>Crestere cu 3% a salariului anual al parintelui de la $27, 456 la $28,280</a:t>
          </a:r>
          <a:endParaRPr lang="en-US" sz="1600" dirty="0"/>
        </a:p>
      </dgm:t>
    </dgm:pt>
    <dgm:pt modelId="{86746C22-DD45-4D49-81EE-302BCC0AA01E}" type="parTrans" cxnId="{2C338054-8A35-4734-9F28-1E7FCC2FB681}">
      <dgm:prSet/>
      <dgm:spPr/>
      <dgm:t>
        <a:bodyPr/>
        <a:lstStyle/>
        <a:p>
          <a:endParaRPr lang="en-US" sz="1200"/>
        </a:p>
      </dgm:t>
    </dgm:pt>
    <dgm:pt modelId="{7D8350EA-5074-40B9-B0D6-86FF88D012AF}" type="sibTrans" cxnId="{2C338054-8A35-4734-9F28-1E7FCC2FB681}">
      <dgm:prSet/>
      <dgm:spPr/>
      <dgm:t>
        <a:bodyPr/>
        <a:lstStyle/>
        <a:p>
          <a:endParaRPr lang="en-US" sz="1200"/>
        </a:p>
      </dgm:t>
    </dgm:pt>
    <dgm:pt modelId="{8A6F1B71-67CA-4BE1-843C-42D8A2D3D6B9}">
      <dgm:prSet custT="1"/>
      <dgm:spPr/>
      <dgm:t>
        <a:bodyPr/>
        <a:lstStyle/>
        <a:p>
          <a:pPr rtl="0"/>
          <a:r>
            <a:rPr lang="it-IT" sz="1600" dirty="0" smtClean="0"/>
            <a:t>Cresterea bugetului pentru “Publicatii si Evenimente” la $40,000</a:t>
          </a:r>
          <a:endParaRPr lang="en-US" sz="1600" dirty="0"/>
        </a:p>
      </dgm:t>
    </dgm:pt>
    <dgm:pt modelId="{6750E357-1D80-4B9B-8D51-41197ECD3B14}" type="parTrans" cxnId="{C5273D8E-2CEC-427C-A46A-6A611953C588}">
      <dgm:prSet/>
      <dgm:spPr/>
      <dgm:t>
        <a:bodyPr/>
        <a:lstStyle/>
        <a:p>
          <a:endParaRPr lang="en-US" sz="1200"/>
        </a:p>
      </dgm:t>
    </dgm:pt>
    <dgm:pt modelId="{F67BF264-BF8B-4E90-A075-05071A431031}" type="sibTrans" cxnId="{C5273D8E-2CEC-427C-A46A-6A611953C588}">
      <dgm:prSet/>
      <dgm:spPr/>
      <dgm:t>
        <a:bodyPr/>
        <a:lstStyle/>
        <a:p>
          <a:endParaRPr lang="en-US" sz="1200"/>
        </a:p>
      </dgm:t>
    </dgm:pt>
    <dgm:pt modelId="{445787CB-09BB-4B80-8410-6C90344E95F3}">
      <dgm:prSet custT="1"/>
      <dgm:spPr/>
      <dgm:t>
        <a:bodyPr/>
        <a:lstStyle/>
        <a:p>
          <a:pPr rtl="0"/>
          <a:r>
            <a:rPr lang="it-IT" sz="1600" dirty="0" smtClean="0"/>
            <a:t>Reducerea bugetului la “Activitati Religioase” la $15,000.</a:t>
          </a:r>
          <a:endParaRPr lang="en-US" sz="1600" dirty="0"/>
        </a:p>
      </dgm:t>
    </dgm:pt>
    <dgm:pt modelId="{D28FF93F-569C-4749-93C1-F4F88DCD882B}" type="parTrans" cxnId="{47B98F95-75C5-4459-84EC-F3982E103525}">
      <dgm:prSet/>
      <dgm:spPr/>
      <dgm:t>
        <a:bodyPr/>
        <a:lstStyle/>
        <a:p>
          <a:endParaRPr lang="en-US"/>
        </a:p>
      </dgm:t>
    </dgm:pt>
    <dgm:pt modelId="{F14D832A-1D30-4ED7-BE7A-5AAF1D5AFE1B}" type="sibTrans" cxnId="{47B98F95-75C5-4459-84EC-F3982E103525}">
      <dgm:prSet/>
      <dgm:spPr/>
      <dgm:t>
        <a:bodyPr/>
        <a:lstStyle/>
        <a:p>
          <a:endParaRPr lang="en-US"/>
        </a:p>
      </dgm:t>
    </dgm:pt>
    <dgm:pt modelId="{D0E4B441-BDD9-439B-9435-5033E89EEA16}">
      <dgm:prSet custT="1"/>
      <dgm:spPr/>
      <dgm:t>
        <a:bodyPr/>
        <a:lstStyle/>
        <a:p>
          <a:pPr rtl="0"/>
          <a:r>
            <a:rPr lang="it-IT" sz="1600" dirty="0" smtClean="0"/>
            <a:t>Bugetul total va ramine acelasi ca si in anii precedenti la $350,000</a:t>
          </a:r>
          <a:endParaRPr lang="en-US" sz="1600" dirty="0"/>
        </a:p>
      </dgm:t>
    </dgm:pt>
    <dgm:pt modelId="{7737D0BA-7C43-4B94-AB3B-BB078AB39D8B}" type="parTrans" cxnId="{199566C8-49A3-48C0-AE24-23B21857D57B}">
      <dgm:prSet/>
      <dgm:spPr/>
      <dgm:t>
        <a:bodyPr/>
        <a:lstStyle/>
        <a:p>
          <a:endParaRPr lang="en-US"/>
        </a:p>
      </dgm:t>
    </dgm:pt>
    <dgm:pt modelId="{E6AB16D7-9166-43E7-8DA5-6A2176D2F92D}" type="sibTrans" cxnId="{199566C8-49A3-48C0-AE24-23B21857D57B}">
      <dgm:prSet/>
      <dgm:spPr/>
      <dgm:t>
        <a:bodyPr/>
        <a:lstStyle/>
        <a:p>
          <a:endParaRPr lang="en-US"/>
        </a:p>
      </dgm:t>
    </dgm:pt>
    <dgm:pt modelId="{3F523C83-1C3A-4E39-AC0A-0DD24946AF08}" type="pres">
      <dgm:prSet presAssocID="{88E9E493-46FE-4FB6-9306-C69C112A53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9A9819-236F-4B99-A147-0655E707A1F7}" type="pres">
      <dgm:prSet presAssocID="{9461DCA1-251D-4FB3-8604-8C68A05A72F7}" presName="parentText" presStyleLbl="node1" presStyleIdx="0" presStyleCnt="1" custScaleY="9886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C687F-E409-4871-AEFC-5075DE6F9422}" type="pres">
      <dgm:prSet presAssocID="{9461DCA1-251D-4FB3-8604-8C68A05A72F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448F4A-CE5A-4398-A139-50A863A930BE}" type="presOf" srcId="{88E9E493-46FE-4FB6-9306-C69C112A53A4}" destId="{3F523C83-1C3A-4E39-AC0A-0DD24946AF08}" srcOrd="0" destOrd="0" presId="urn:microsoft.com/office/officeart/2005/8/layout/vList2"/>
    <dgm:cxn modelId="{EF70AFE2-256D-4319-B9A5-F8F7AFC945C8}" type="presOf" srcId="{A1B34CDF-7A9D-4489-B6E3-975FDD27A1B4}" destId="{16DC687F-E409-4871-AEFC-5075DE6F9422}" srcOrd="0" destOrd="0" presId="urn:microsoft.com/office/officeart/2005/8/layout/vList2"/>
    <dgm:cxn modelId="{1265AF82-159E-46C1-9347-B369161AC4B8}" srcId="{88E9E493-46FE-4FB6-9306-C69C112A53A4}" destId="{9461DCA1-251D-4FB3-8604-8C68A05A72F7}" srcOrd="0" destOrd="0" parTransId="{5002DB09-D2A1-4482-B907-8FA8D79CF603}" sibTransId="{DCEB24EF-815C-4CD9-A98A-C7B5E25A9182}"/>
    <dgm:cxn modelId="{659DF407-1DA8-4817-9DD9-F2E134220AB7}" type="presOf" srcId="{D0E4B441-BDD9-439B-9435-5033E89EEA16}" destId="{16DC687F-E409-4871-AEFC-5075DE6F9422}" srcOrd="0" destOrd="3" presId="urn:microsoft.com/office/officeart/2005/8/layout/vList2"/>
    <dgm:cxn modelId="{F2793476-C5DB-4079-B9B8-9A8F2C929CB0}" type="presOf" srcId="{445787CB-09BB-4B80-8410-6C90344E95F3}" destId="{16DC687F-E409-4871-AEFC-5075DE6F9422}" srcOrd="0" destOrd="2" presId="urn:microsoft.com/office/officeart/2005/8/layout/vList2"/>
    <dgm:cxn modelId="{199566C8-49A3-48C0-AE24-23B21857D57B}" srcId="{9461DCA1-251D-4FB3-8604-8C68A05A72F7}" destId="{D0E4B441-BDD9-439B-9435-5033E89EEA16}" srcOrd="3" destOrd="0" parTransId="{7737D0BA-7C43-4B94-AB3B-BB078AB39D8B}" sibTransId="{E6AB16D7-9166-43E7-8DA5-6A2176D2F92D}"/>
    <dgm:cxn modelId="{C5273D8E-2CEC-427C-A46A-6A611953C588}" srcId="{9461DCA1-251D-4FB3-8604-8C68A05A72F7}" destId="{8A6F1B71-67CA-4BE1-843C-42D8A2D3D6B9}" srcOrd="1" destOrd="0" parTransId="{6750E357-1D80-4B9B-8D51-41197ECD3B14}" sibTransId="{F67BF264-BF8B-4E90-A075-05071A431031}"/>
    <dgm:cxn modelId="{F5459E3A-3E25-4A53-835A-FCA70836FB7D}" type="presOf" srcId="{8A6F1B71-67CA-4BE1-843C-42D8A2D3D6B9}" destId="{16DC687F-E409-4871-AEFC-5075DE6F9422}" srcOrd="0" destOrd="1" presId="urn:microsoft.com/office/officeart/2005/8/layout/vList2"/>
    <dgm:cxn modelId="{47B98F95-75C5-4459-84EC-F3982E103525}" srcId="{9461DCA1-251D-4FB3-8604-8C68A05A72F7}" destId="{445787CB-09BB-4B80-8410-6C90344E95F3}" srcOrd="2" destOrd="0" parTransId="{D28FF93F-569C-4749-93C1-F4F88DCD882B}" sibTransId="{F14D832A-1D30-4ED7-BE7A-5AAF1D5AFE1B}"/>
    <dgm:cxn modelId="{CD2AFFDC-FCBB-472F-A79E-46E1CF33AD59}" type="presOf" srcId="{9461DCA1-251D-4FB3-8604-8C68A05A72F7}" destId="{909A9819-236F-4B99-A147-0655E707A1F7}" srcOrd="0" destOrd="0" presId="urn:microsoft.com/office/officeart/2005/8/layout/vList2"/>
    <dgm:cxn modelId="{2C338054-8A35-4734-9F28-1E7FCC2FB681}" srcId="{9461DCA1-251D-4FB3-8604-8C68A05A72F7}" destId="{A1B34CDF-7A9D-4489-B6E3-975FDD27A1B4}" srcOrd="0" destOrd="0" parTransId="{86746C22-DD45-4D49-81EE-302BCC0AA01E}" sibTransId="{7D8350EA-5074-40B9-B0D6-86FF88D012AF}"/>
    <dgm:cxn modelId="{745FFE44-8353-4EBF-B2BB-2BEA5ACC3358}" type="presParOf" srcId="{3F523C83-1C3A-4E39-AC0A-0DD24946AF08}" destId="{909A9819-236F-4B99-A147-0655E707A1F7}" srcOrd="0" destOrd="0" presId="urn:microsoft.com/office/officeart/2005/8/layout/vList2"/>
    <dgm:cxn modelId="{C1114C3D-A7E1-4900-BB30-2F807C209036}" type="presParOf" srcId="{3F523C83-1C3A-4E39-AC0A-0DD24946AF08}" destId="{16DC687F-E409-4871-AEFC-5075DE6F9422}" srcOrd="1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62A5D6F-323B-4454-AEE8-B92CC9811A54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C44C415-E848-43E1-85E6-1FE700526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B68A27-1514-4A33-B722-C3B6399974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75C848-77E6-4A7C-B946-248A4D2D73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C17186-5BB1-4839-83AB-20CB0E5C04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6809A1-1D20-4576-8F50-AE504BC7A2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ACBB8-8497-4C5F-A389-8806C69665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Impartirea in cele doua faze de constructie</a:t>
            </a:r>
          </a:p>
          <a:p>
            <a:pPr>
              <a:spcBef>
                <a:spcPct val="0"/>
              </a:spcBef>
            </a:pPr>
            <a:r>
              <a:rPr lang="en-US" smtClean="0"/>
              <a:t>Doi ani putem avea intregul complex construit!</a:t>
            </a:r>
          </a:p>
          <a:p>
            <a:pPr>
              <a:spcBef>
                <a:spcPct val="0"/>
              </a:spcBef>
            </a:pPr>
            <a:r>
              <a:rPr lang="en-US" smtClean="0"/>
              <a:t>Depinde de nivelul donatiilor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C17186-5BB1-4839-83AB-20CB0E5C04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94C304-9E36-4065-AC62-AA3E2EE60B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D5B6FA-9F4C-4245-A7BB-6EB4CEE85D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3F58AC-C24C-4303-8A33-AD997AC3DA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75C848-77E6-4A7C-B946-248A4D2D73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98AA4C-D0FD-4CAB-B570-3538A551060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Nr </a:t>
            </a:r>
            <a:r>
              <a:rPr lang="en-US" dirty="0" err="1" smtClean="0"/>
              <a:t>membri</a:t>
            </a:r>
            <a:r>
              <a:rPr lang="en-US" dirty="0" smtClean="0"/>
              <a:t> =</a:t>
            </a:r>
            <a:r>
              <a:rPr lang="en-US" baseline="0" dirty="0" smtClean="0"/>
              <a:t> nr. total de </a:t>
            </a:r>
            <a:r>
              <a:rPr lang="en-US" baseline="0" dirty="0" err="1" smtClean="0"/>
              <a:t>donatori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pentru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biserica</a:t>
            </a: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Plan de </a:t>
            </a:r>
            <a:r>
              <a:rPr lang="en-US" baseline="0" dirty="0" err="1" smtClean="0"/>
              <a:t>donatii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anul</a:t>
            </a:r>
            <a:r>
              <a:rPr lang="en-US" baseline="0" dirty="0" smtClean="0"/>
              <a:t> 2009: E </a:t>
            </a:r>
            <a:r>
              <a:rPr lang="en-US" baseline="0" dirty="0" err="1" smtClean="0"/>
              <a:t>mai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avem</a:t>
            </a:r>
            <a:r>
              <a:rPr lang="en-US" baseline="0" dirty="0" smtClean="0"/>
              <a:t> un plan </a:t>
            </a:r>
            <a:r>
              <a:rPr lang="en-US" baseline="0" dirty="0" err="1" smtClean="0"/>
              <a:t>decat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nu </a:t>
            </a:r>
            <a:r>
              <a:rPr lang="en-US" baseline="0" dirty="0" err="1" smtClean="0"/>
              <a:t>avem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alta</a:t>
            </a:r>
            <a:r>
              <a:rPr lang="en-US" baseline="0" dirty="0" smtClean="0"/>
              <a:t> parte in 2008 </a:t>
            </a:r>
            <a:r>
              <a:rPr lang="en-US" baseline="0" dirty="0" err="1" smtClean="0"/>
              <a:t>totalul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doantiilor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fost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pic</a:t>
            </a:r>
            <a:r>
              <a:rPr lang="en-US" baseline="0" dirty="0" smtClean="0"/>
              <a:t> sub $300k </a:t>
            </a:r>
            <a:r>
              <a:rPr lang="en-US" baseline="0" dirty="0" err="1" smtClean="0"/>
              <a:t>iar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planul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fost</a:t>
            </a:r>
            <a:r>
              <a:rPr lang="en-US" baseline="0" dirty="0" smtClean="0"/>
              <a:t> de $350k.</a:t>
            </a:r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ADAB6A-7F82-4BB3-A397-4B1CAE05DC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Donatille</a:t>
            </a:r>
            <a:r>
              <a:rPr lang="en-US" dirty="0" smtClean="0"/>
              <a:t> </a:t>
            </a:r>
            <a:r>
              <a:rPr lang="en-US" dirty="0" err="1" smtClean="0"/>
              <a:t>totale</a:t>
            </a:r>
            <a:r>
              <a:rPr lang="en-US" dirty="0" smtClean="0"/>
              <a:t> au </a:t>
            </a:r>
            <a:r>
              <a:rPr lang="en-US" dirty="0" err="1" smtClean="0"/>
              <a:t>scazut</a:t>
            </a:r>
            <a:r>
              <a:rPr lang="en-US" dirty="0" smtClean="0"/>
              <a:t> de la $</a:t>
            </a:r>
            <a:r>
              <a:rPr lang="en-US" b="1" dirty="0" smtClean="0"/>
              <a:t>306,606</a:t>
            </a:r>
            <a:r>
              <a:rPr lang="en-US" dirty="0" smtClean="0"/>
              <a:t> la $</a:t>
            </a:r>
            <a:r>
              <a:rPr lang="en-US" b="1" dirty="0" smtClean="0"/>
              <a:t>296,504</a:t>
            </a:r>
            <a:r>
              <a:rPr lang="en-US" b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D8B0A1-1C2E-4E2B-9D88-995E0FC60EC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8B565C-CCE1-4753-95B4-8277DB79457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D5B6FA-9F4C-4245-A7BB-6EB4CEE85D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E44E3A-007D-4DD5-871E-E31D178627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C0F2EA-C694-4800-A4B3-CC16F469F5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5F2108-C133-4297-AA29-455E3CD3D6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D69CBD-72FD-4504-AB38-2C40D8B2D1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F0E1E-4EC6-4364-94E1-3C166D3DFF5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8CBAB5-E335-4961-9999-C0A2D91C719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92BA45-2BB4-4CF8-8C9D-D9FC0A4E81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288BA5-AE1C-4512-8122-B258846882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63FB49-B450-4BE4-BD28-ADEA1FE49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C3B884-2B0A-4B4E-AA79-FEC95F18D7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455B02-DB71-416B-8599-114AD004F9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B68A27-1514-4A33-B722-C3B6399974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D3D026-E910-4AEC-86FE-A29B98D62B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D48BC9-8848-4AD4-BE99-0D8FEB6C2C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3A5D0D-ABDB-4C73-91A2-A9A7BB98AA0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Impartirea in cele doua faze de constructie</a:t>
            </a:r>
          </a:p>
          <a:p>
            <a:pPr>
              <a:spcBef>
                <a:spcPct val="0"/>
              </a:spcBef>
            </a:pPr>
            <a:r>
              <a:rPr lang="en-US" smtClean="0"/>
              <a:t>Doi ani putem avea intregul complex construit!</a:t>
            </a:r>
          </a:p>
          <a:p>
            <a:pPr>
              <a:spcBef>
                <a:spcPct val="0"/>
              </a:spcBef>
            </a:pPr>
            <a:r>
              <a:rPr lang="en-US" smtClean="0"/>
              <a:t>Depinde de nivelul donatiilor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B35AC5-1454-4CFB-BF13-9D540B43BD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EFA6DB-1747-470A-ABA9-A32B996710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937F6E-D3AB-4FEE-912E-BB0CEDCC56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B4980-F16D-4A50-8A41-5025B8AF85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4C415-E848-43E1-85E6-1FE700526C0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C5C6-62A0-45A5-855C-E6A639DE9A0B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67480-B9FC-4CFF-87B9-22C64FDDA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3DD38-6E33-4484-8865-1426FBC0570E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723B8-E933-4A65-9BBC-69C62A390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BA9D1-A526-419A-B101-E7CFA9428BEA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45842-A0A3-4EB4-8B71-467A84F20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9339-DA8C-473F-AD8A-E8BFA395A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0C50-1DD9-4CF2-A649-526B5FB0E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861DD-A106-4F85-976A-934B510B4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73274-5A38-439B-8624-C76B013A6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3FE39-FCF3-4309-ACCA-D0D08DBDD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1EA5B-B11D-419A-AE81-9A9F8D621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5DEB-D504-4937-9BE6-FFF7E400B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69AF9-67E2-45B7-A4D9-586833F05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3B37A-9FAB-4A7C-A949-BA6FB03DB257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B44E3-0FA4-4827-9582-5827FAA73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6F38-8F94-4F11-9C96-D696B5586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3C16A-EFF6-4955-8F67-F9E4D447B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956D-2F0A-4262-A1F9-B240282B3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45CA6-8396-4E62-ACBF-F82F9BC5388E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6CE60-A2E0-46B9-B8B2-BC05EF345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B2C9-24E1-4E81-846C-D386823674B3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855B-8B78-43B4-B271-B242008BE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D7D60-4AEE-4E0E-BBD9-E0D4B6C7A4AC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8F576-47C6-4002-AF26-9EB781639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27D50-6566-42F0-A197-471DFB0C60C8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C587B-550F-4201-8C09-7D4CF04ED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B05F-5E20-44DE-99F4-072AAFDC09AB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2A099-5A22-4814-9C1F-85753EE9E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C5BE7-5A5D-4C09-82AA-CAC92324D218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0097B-1CF1-4E12-8A5D-0B13069A7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C7B13-8FB4-4DF0-B3AA-D19C4CB58D9D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8D96D-DC9D-49AC-B4EF-F42CAC1D4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EE616B-FFF0-4767-A974-0FD960A3EEBB}" type="datetimeFigureOut">
              <a:rPr lang="en-US"/>
              <a:pPr>
                <a:defRPr/>
              </a:pPr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8317E4-AB73-4487-9DF7-6EA1C0743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 contrast="2000"/>
          </a:blip>
          <a:srcRect/>
          <a:stretch>
            <a:fillRect l="-1000" t="-4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9477D77-E12E-4017-9F24-A94393BD4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3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Adunarea Generala Parohiala</a:t>
            </a:r>
            <a:endParaRPr 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1 Februarie 2009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076" name="Picture 2" descr="3ier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1600" b="1">
              <a:ea typeface="Times New Roman" pitchFamily="18" charset="0"/>
            </a:endParaRPr>
          </a:p>
          <a:p>
            <a:pPr algn="ctr"/>
            <a:r>
              <a:rPr lang="en-US" sz="1600" b="1">
                <a:ea typeface="Times New Roman" pitchFamily="18" charset="0"/>
              </a:rPr>
              <a:t>Romanian Orthodox Episcopate of America</a:t>
            </a:r>
            <a:endParaRPr lang="en-US" sz="700">
              <a:ea typeface="Times New Roman" pitchFamily="18" charset="0"/>
            </a:endParaRPr>
          </a:p>
          <a:p>
            <a:pPr algn="ctr" eaLnBrk="0" hangingPunct="0"/>
            <a:r>
              <a:rPr lang="en-US" sz="1600" b="1">
                <a:ea typeface="Times New Roman" pitchFamily="18" charset="0"/>
              </a:rPr>
              <a:t> “THREE HOLY HIERARCHS”</a:t>
            </a:r>
            <a:endParaRPr lang="en-US" sz="700"/>
          </a:p>
          <a:p>
            <a:pPr algn="ctr" eaLnBrk="0" hangingPunct="0"/>
            <a:r>
              <a:rPr lang="en-US" sz="1600" b="1">
                <a:cs typeface="Times New Roman" pitchFamily="18" charset="0"/>
              </a:rPr>
              <a:t>Romanian Orthodox Church</a:t>
            </a:r>
            <a:endParaRPr lang="en-US" sz="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600" dirty="0" err="1" smtClean="0"/>
              <a:t>Activitatea</a:t>
            </a:r>
            <a:r>
              <a:rPr lang="en-US" sz="3600" dirty="0" smtClean="0"/>
              <a:t> </a:t>
            </a:r>
            <a:r>
              <a:rPr lang="en-US" sz="3600" dirty="0" err="1" smtClean="0"/>
              <a:t>Consiliului</a:t>
            </a:r>
            <a:r>
              <a:rPr lang="en-US" sz="3600" dirty="0" smtClean="0"/>
              <a:t> in 2008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6781800" cy="5486400"/>
          </a:xfrm>
        </p:spPr>
        <p:txBody>
          <a:bodyPr/>
          <a:lstStyle/>
          <a:p>
            <a:r>
              <a:rPr lang="en-US" sz="1600" dirty="0" err="1" smtClean="0"/>
              <a:t>Constructia</a:t>
            </a:r>
            <a:r>
              <a:rPr lang="en-US" sz="1600" dirty="0" smtClean="0"/>
              <a:t> </a:t>
            </a:r>
            <a:r>
              <a:rPr lang="en-US" sz="1600" dirty="0" err="1" smtClean="0"/>
              <a:t>bisericii</a:t>
            </a:r>
            <a:r>
              <a:rPr lang="en-US" sz="1600" dirty="0" smtClean="0"/>
              <a:t> – Val Dominte, Ovidiu Marcu, Tudor Toma</a:t>
            </a:r>
          </a:p>
          <a:p>
            <a:r>
              <a:rPr lang="en-US" sz="1600" dirty="0" err="1" smtClean="0"/>
              <a:t>Activitatea</a:t>
            </a:r>
            <a:r>
              <a:rPr lang="en-US" sz="1600" dirty="0" smtClean="0"/>
              <a:t> </a:t>
            </a:r>
            <a:r>
              <a:rPr lang="en-US" sz="1600" dirty="0" err="1" smtClean="0"/>
              <a:t>financiara</a:t>
            </a:r>
            <a:r>
              <a:rPr lang="en-US" sz="1600" dirty="0" smtClean="0"/>
              <a:t> – Clement Ifrim, Carmen Rautu, </a:t>
            </a:r>
            <a:r>
              <a:rPr lang="en-US" sz="1600" dirty="0" err="1" smtClean="0"/>
              <a:t>Ionut</a:t>
            </a:r>
            <a:r>
              <a:rPr lang="en-US" sz="1600" dirty="0" smtClean="0"/>
              <a:t> </a:t>
            </a:r>
            <a:r>
              <a:rPr lang="en-US" sz="1600" dirty="0" err="1" smtClean="0"/>
              <a:t>Smantana</a:t>
            </a:r>
            <a:endParaRPr lang="en-US" sz="1600" dirty="0" smtClean="0"/>
          </a:p>
          <a:p>
            <a:pPr lvl="1"/>
            <a:r>
              <a:rPr lang="en-US" sz="1400" dirty="0" err="1" smtClean="0"/>
              <a:t>Sedinte</a:t>
            </a:r>
            <a:r>
              <a:rPr lang="en-US" sz="1400" dirty="0" smtClean="0"/>
              <a:t> regulate ale </a:t>
            </a:r>
            <a:r>
              <a:rPr lang="en-US" sz="1400" dirty="0" err="1" smtClean="0"/>
              <a:t>comitetului</a:t>
            </a:r>
            <a:r>
              <a:rPr lang="en-US" sz="1400" dirty="0" smtClean="0"/>
              <a:t> </a:t>
            </a:r>
            <a:r>
              <a:rPr lang="en-US" sz="1400" dirty="0" err="1" smtClean="0"/>
              <a:t>financiar</a:t>
            </a:r>
            <a:endParaRPr lang="en-US" sz="1400" dirty="0" smtClean="0"/>
          </a:p>
          <a:p>
            <a:pPr lvl="1"/>
            <a:r>
              <a:rPr lang="en-US" sz="1400" dirty="0" err="1" smtClean="0"/>
              <a:t>Transferarea</a:t>
            </a:r>
            <a:r>
              <a:rPr lang="en-US" sz="1400" dirty="0" smtClean="0"/>
              <a:t> </a:t>
            </a:r>
            <a:r>
              <a:rPr lang="en-US" sz="1400" dirty="0" err="1" smtClean="0"/>
              <a:t>banilor</a:t>
            </a:r>
            <a:r>
              <a:rPr lang="en-US" sz="1400" dirty="0" smtClean="0"/>
              <a:t> la 3 </a:t>
            </a:r>
            <a:r>
              <a:rPr lang="en-US" sz="1400" dirty="0" err="1" smtClean="0"/>
              <a:t>banci</a:t>
            </a:r>
            <a:r>
              <a:rPr lang="en-US" sz="1400" dirty="0" smtClean="0"/>
              <a:t> </a:t>
            </a:r>
            <a:r>
              <a:rPr lang="en-US" sz="1400" dirty="0" err="1" smtClean="0"/>
              <a:t>diferite</a:t>
            </a:r>
            <a:r>
              <a:rPr lang="en-US" sz="1400" dirty="0" smtClean="0"/>
              <a:t> in </a:t>
            </a:r>
            <a:r>
              <a:rPr lang="en-US" sz="1400" dirty="0" err="1" smtClean="0"/>
              <a:t>conturi</a:t>
            </a:r>
            <a:r>
              <a:rPr lang="en-US" sz="1400" dirty="0" smtClean="0"/>
              <a:t> de $250,000</a:t>
            </a:r>
          </a:p>
          <a:p>
            <a:pPr lvl="1"/>
            <a:r>
              <a:rPr lang="en-US" sz="1400" dirty="0" err="1" smtClean="0"/>
              <a:t>Evidenta</a:t>
            </a:r>
            <a:r>
              <a:rPr lang="en-US" sz="1400" dirty="0" smtClean="0"/>
              <a:t> </a:t>
            </a:r>
            <a:r>
              <a:rPr lang="en-US" sz="1400" dirty="0" err="1" smtClean="0"/>
              <a:t>contabila</a:t>
            </a:r>
            <a:r>
              <a:rPr lang="en-US" sz="1400" dirty="0" smtClean="0"/>
              <a:t> in QuickBooks</a:t>
            </a:r>
          </a:p>
          <a:p>
            <a:r>
              <a:rPr lang="en-US" sz="1600" dirty="0" err="1" smtClean="0"/>
              <a:t>Activitati</a:t>
            </a:r>
            <a:r>
              <a:rPr lang="en-US" sz="1600" dirty="0" smtClean="0"/>
              <a:t> </a:t>
            </a:r>
            <a:r>
              <a:rPr lang="en-US" sz="1600" dirty="0" err="1" smtClean="0"/>
              <a:t>saptamanale</a:t>
            </a:r>
            <a:r>
              <a:rPr lang="en-US" sz="1600" dirty="0" smtClean="0"/>
              <a:t> – Brian </a:t>
            </a:r>
            <a:r>
              <a:rPr lang="en-US" sz="1600" dirty="0" err="1" smtClean="0"/>
              <a:t>Muresan</a:t>
            </a:r>
            <a:r>
              <a:rPr lang="en-US" sz="1600" dirty="0" smtClean="0"/>
              <a:t>, Iona </a:t>
            </a:r>
            <a:r>
              <a:rPr lang="en-US" sz="1600" dirty="0" err="1" smtClean="0"/>
              <a:t>Goie</a:t>
            </a:r>
            <a:r>
              <a:rPr lang="en-US" sz="1600" dirty="0" smtClean="0"/>
              <a:t>, </a:t>
            </a:r>
            <a:r>
              <a:rPr lang="en-US" sz="1600" dirty="0" err="1" smtClean="0"/>
              <a:t>Iulian</a:t>
            </a:r>
            <a:r>
              <a:rPr lang="en-US" sz="1600" dirty="0" smtClean="0"/>
              <a:t> </a:t>
            </a:r>
            <a:r>
              <a:rPr lang="en-US" sz="1600" dirty="0" err="1" smtClean="0"/>
              <a:t>Gheorghiu</a:t>
            </a:r>
            <a:endParaRPr lang="en-US" sz="1600" dirty="0" smtClean="0"/>
          </a:p>
          <a:p>
            <a:pPr lvl="1"/>
            <a:r>
              <a:rPr lang="en-US" sz="1400" dirty="0" smtClean="0"/>
              <a:t>Stand de </a:t>
            </a:r>
            <a:r>
              <a:rPr lang="en-US" sz="1400" dirty="0" err="1" smtClean="0"/>
              <a:t>lumanari</a:t>
            </a:r>
            <a:r>
              <a:rPr lang="en-US" sz="1400" dirty="0" smtClean="0"/>
              <a:t>, </a:t>
            </a:r>
            <a:r>
              <a:rPr lang="en-US" sz="1400" dirty="0" err="1" smtClean="0"/>
              <a:t>strangerea</a:t>
            </a:r>
            <a:r>
              <a:rPr lang="en-US" sz="1400" dirty="0" smtClean="0"/>
              <a:t> </a:t>
            </a:r>
            <a:r>
              <a:rPr lang="en-US" sz="1400" dirty="0" err="1" smtClean="0"/>
              <a:t>donatiilor</a:t>
            </a:r>
            <a:r>
              <a:rPr lang="en-US" sz="1400" dirty="0" smtClean="0"/>
              <a:t>, </a:t>
            </a:r>
            <a:r>
              <a:rPr lang="en-US" sz="1400" dirty="0" err="1" smtClean="0"/>
              <a:t>monetar</a:t>
            </a:r>
            <a:r>
              <a:rPr lang="en-US" sz="1400" dirty="0" smtClean="0"/>
              <a:t>, </a:t>
            </a:r>
            <a:r>
              <a:rPr lang="en-US" sz="1400" dirty="0" err="1" smtClean="0"/>
              <a:t>depunerea</a:t>
            </a:r>
            <a:r>
              <a:rPr lang="en-US" sz="1400" dirty="0" smtClean="0"/>
              <a:t> </a:t>
            </a:r>
            <a:r>
              <a:rPr lang="en-US" sz="1400" dirty="0" err="1" smtClean="0"/>
              <a:t>banilor</a:t>
            </a:r>
            <a:r>
              <a:rPr lang="en-US" sz="1400" dirty="0" smtClean="0"/>
              <a:t> in </a:t>
            </a:r>
            <a:r>
              <a:rPr lang="en-US" sz="1400" dirty="0" err="1" smtClean="0"/>
              <a:t>banca</a:t>
            </a:r>
            <a:r>
              <a:rPr lang="en-US" sz="1400" dirty="0" smtClean="0"/>
              <a:t> </a:t>
            </a:r>
          </a:p>
          <a:p>
            <a:r>
              <a:rPr lang="en-US" sz="1600" dirty="0" err="1" smtClean="0"/>
              <a:t>Coordonaea</a:t>
            </a:r>
            <a:r>
              <a:rPr lang="en-US" sz="1600" dirty="0" smtClean="0"/>
              <a:t> </a:t>
            </a:r>
            <a:r>
              <a:rPr lang="en-US" sz="1600" dirty="0" err="1" smtClean="0"/>
              <a:t>donatiilor</a:t>
            </a:r>
            <a:r>
              <a:rPr lang="en-US" sz="1600" dirty="0" smtClean="0"/>
              <a:t> </a:t>
            </a:r>
            <a:r>
              <a:rPr lang="en-US" sz="1600" dirty="0" err="1" smtClean="0"/>
              <a:t>pentru</a:t>
            </a:r>
            <a:r>
              <a:rPr lang="en-US" sz="1600" dirty="0" smtClean="0"/>
              <a:t> </a:t>
            </a:r>
            <a:r>
              <a:rPr lang="en-US" sz="1600" dirty="0" err="1" smtClean="0"/>
              <a:t>Noua</a:t>
            </a:r>
            <a:r>
              <a:rPr lang="en-US" sz="1600" dirty="0" smtClean="0"/>
              <a:t> </a:t>
            </a:r>
            <a:r>
              <a:rPr lang="en-US" sz="1600" dirty="0" err="1" smtClean="0"/>
              <a:t>Biserica</a:t>
            </a:r>
            <a:r>
              <a:rPr lang="en-US" sz="1600" dirty="0" smtClean="0"/>
              <a:t> – </a:t>
            </a:r>
            <a:r>
              <a:rPr lang="en-US" sz="1600" dirty="0" err="1" smtClean="0"/>
              <a:t>Gigi</a:t>
            </a:r>
            <a:r>
              <a:rPr lang="en-US" sz="1600" dirty="0" smtClean="0"/>
              <a:t> Avram</a:t>
            </a:r>
          </a:p>
          <a:p>
            <a:pPr lvl="1"/>
            <a:r>
              <a:rPr lang="en-US" sz="1400" dirty="0" err="1" smtClean="0"/>
              <a:t>Comunicare</a:t>
            </a:r>
            <a:r>
              <a:rPr lang="en-US" sz="1400" dirty="0" smtClean="0"/>
              <a:t> </a:t>
            </a:r>
            <a:r>
              <a:rPr lang="en-US" sz="1400" dirty="0" err="1" smtClean="0"/>
              <a:t>trimisa</a:t>
            </a:r>
            <a:r>
              <a:rPr lang="en-US" sz="1400" dirty="0" smtClean="0"/>
              <a:t> in mail in </a:t>
            </a:r>
            <a:r>
              <a:rPr lang="en-US" sz="1400" dirty="0" err="1" smtClean="0"/>
              <a:t>Decembrie</a:t>
            </a:r>
            <a:endParaRPr lang="en-US" sz="1400" dirty="0" smtClean="0"/>
          </a:p>
          <a:p>
            <a:r>
              <a:rPr lang="en-US" sz="1600" dirty="0" err="1" smtClean="0"/>
              <a:t>Administrare</a:t>
            </a:r>
            <a:r>
              <a:rPr lang="en-US" sz="1600" dirty="0" smtClean="0"/>
              <a:t> </a:t>
            </a:r>
            <a:r>
              <a:rPr lang="en-US" sz="1600" dirty="0" err="1" smtClean="0"/>
              <a:t>proprietate</a:t>
            </a:r>
            <a:r>
              <a:rPr lang="en-US" sz="1600" dirty="0" smtClean="0"/>
              <a:t> in MLT – </a:t>
            </a:r>
            <a:r>
              <a:rPr lang="en-US" sz="1600" dirty="0" err="1" smtClean="0"/>
              <a:t>Doina</a:t>
            </a:r>
            <a:r>
              <a:rPr lang="en-US" sz="1600" dirty="0" smtClean="0"/>
              <a:t> Zanidache</a:t>
            </a:r>
          </a:p>
          <a:p>
            <a:pPr lvl="1"/>
            <a:r>
              <a:rPr lang="en-US" sz="1400" dirty="0" err="1" smtClean="0"/>
              <a:t>Curatenie</a:t>
            </a:r>
            <a:r>
              <a:rPr lang="en-US" sz="1400" dirty="0" smtClean="0"/>
              <a:t>, </a:t>
            </a:r>
            <a:r>
              <a:rPr lang="en-US" sz="1400" dirty="0" err="1" smtClean="0"/>
              <a:t>intretinerea</a:t>
            </a:r>
            <a:r>
              <a:rPr lang="en-US" sz="1400" dirty="0" smtClean="0"/>
              <a:t> </a:t>
            </a:r>
            <a:r>
              <a:rPr lang="en-US" sz="1400" dirty="0" err="1" smtClean="0"/>
              <a:t>proprietatii</a:t>
            </a:r>
            <a:r>
              <a:rPr lang="en-US" sz="1400" dirty="0" smtClean="0"/>
              <a:t>, </a:t>
            </a:r>
            <a:r>
              <a:rPr lang="en-US" sz="1400" dirty="0" err="1" smtClean="0"/>
              <a:t>relatii</a:t>
            </a:r>
            <a:r>
              <a:rPr lang="en-US" sz="1400" dirty="0" smtClean="0"/>
              <a:t> cu </a:t>
            </a:r>
            <a:r>
              <a:rPr lang="en-US" sz="1400" dirty="0" err="1" smtClean="0"/>
              <a:t>vecinii</a:t>
            </a:r>
            <a:endParaRPr lang="en-US" sz="1400" dirty="0" smtClean="0"/>
          </a:p>
          <a:p>
            <a:r>
              <a:rPr lang="en-US" sz="1600" dirty="0" err="1" smtClean="0"/>
              <a:t>Mentinerea</a:t>
            </a:r>
            <a:r>
              <a:rPr lang="en-US" sz="1600" dirty="0" smtClean="0"/>
              <a:t> </a:t>
            </a:r>
            <a:r>
              <a:rPr lang="en-US" sz="1600" dirty="0" err="1" smtClean="0"/>
              <a:t>arhivei</a:t>
            </a:r>
            <a:r>
              <a:rPr lang="en-US" sz="1600" dirty="0" smtClean="0"/>
              <a:t> </a:t>
            </a:r>
            <a:r>
              <a:rPr lang="en-US" sz="1600" dirty="0" err="1" smtClean="0"/>
              <a:t>electronice</a:t>
            </a:r>
            <a:r>
              <a:rPr lang="en-US" sz="1600" dirty="0" smtClean="0"/>
              <a:t> – Andi Gavrilescu</a:t>
            </a:r>
          </a:p>
          <a:p>
            <a:r>
              <a:rPr lang="en-US" sz="1600" dirty="0" err="1" smtClean="0"/>
              <a:t>Coordonare</a:t>
            </a:r>
            <a:r>
              <a:rPr lang="en-US" sz="1600" dirty="0" smtClean="0"/>
              <a:t> </a:t>
            </a:r>
            <a:r>
              <a:rPr lang="en-US" sz="1600" dirty="0" err="1" smtClean="0"/>
              <a:t>comunicatie</a:t>
            </a:r>
            <a:r>
              <a:rPr lang="en-US" sz="1600" dirty="0" smtClean="0"/>
              <a:t> – Dan Druta</a:t>
            </a:r>
          </a:p>
          <a:p>
            <a:pPr lvl="1"/>
            <a:r>
              <a:rPr lang="en-US" sz="1400" dirty="0" err="1" smtClean="0"/>
              <a:t>Creearea</a:t>
            </a:r>
            <a:r>
              <a:rPr lang="en-US" sz="1400" dirty="0" smtClean="0"/>
              <a:t> si </a:t>
            </a:r>
            <a:r>
              <a:rPr lang="en-US" sz="1400" dirty="0" err="1" smtClean="0"/>
              <a:t>mentinerea</a:t>
            </a:r>
            <a:r>
              <a:rPr lang="en-US" sz="1400" dirty="0" smtClean="0"/>
              <a:t> </a:t>
            </a:r>
            <a:r>
              <a:rPr lang="en-US" sz="1400" dirty="0" err="1" smtClean="0"/>
              <a:t>noului</a:t>
            </a:r>
            <a:r>
              <a:rPr lang="en-US" sz="1400" dirty="0" smtClean="0"/>
              <a:t> site al </a:t>
            </a:r>
            <a:r>
              <a:rPr lang="en-US" sz="1400" dirty="0" err="1" smtClean="0"/>
              <a:t>bisericii</a:t>
            </a:r>
            <a:r>
              <a:rPr lang="en-US" sz="1400" dirty="0" smtClean="0"/>
              <a:t> </a:t>
            </a:r>
          </a:p>
          <a:p>
            <a:r>
              <a:rPr lang="en-US" sz="1600" dirty="0" err="1" smtClean="0"/>
              <a:t>Participarea</a:t>
            </a:r>
            <a:r>
              <a:rPr lang="en-US" sz="1600" dirty="0" smtClean="0"/>
              <a:t> la </a:t>
            </a:r>
            <a:r>
              <a:rPr lang="en-US" sz="1600" dirty="0" err="1" smtClean="0"/>
              <a:t>Congresul</a:t>
            </a:r>
            <a:r>
              <a:rPr lang="en-US" sz="1600" dirty="0" smtClean="0"/>
              <a:t> </a:t>
            </a:r>
            <a:r>
              <a:rPr lang="en-US" sz="1600" dirty="0" err="1" smtClean="0"/>
              <a:t>Episcopiei</a:t>
            </a:r>
            <a:r>
              <a:rPr lang="en-US" sz="1600" dirty="0" smtClean="0"/>
              <a:t> – </a:t>
            </a:r>
            <a:r>
              <a:rPr lang="en-US" sz="1600" dirty="0" err="1" smtClean="0"/>
              <a:t>Parintele</a:t>
            </a:r>
            <a:r>
              <a:rPr lang="en-US" sz="1600" dirty="0" smtClean="0"/>
              <a:t> Catana, Val Dominte</a:t>
            </a:r>
          </a:p>
          <a:p>
            <a:r>
              <a:rPr lang="en-US" sz="1600" dirty="0" err="1" smtClean="0"/>
              <a:t>Sedinta</a:t>
            </a:r>
            <a:r>
              <a:rPr lang="en-US" sz="1600" dirty="0" smtClean="0"/>
              <a:t> de </a:t>
            </a:r>
            <a:r>
              <a:rPr lang="en-US" sz="1600" dirty="0" err="1" smtClean="0"/>
              <a:t>Impaciuire</a:t>
            </a:r>
            <a:r>
              <a:rPr lang="en-US" sz="1600" dirty="0" smtClean="0"/>
              <a:t> cu </a:t>
            </a:r>
            <a:r>
              <a:rPr lang="en-US" sz="1600" dirty="0" err="1" smtClean="0"/>
              <a:t>protopopul</a:t>
            </a:r>
            <a:r>
              <a:rPr lang="en-US" sz="1600" dirty="0" smtClean="0"/>
              <a:t> Constantin </a:t>
            </a:r>
            <a:r>
              <a:rPr lang="en-US" sz="1600" dirty="0" err="1" smtClean="0"/>
              <a:t>Alecse</a:t>
            </a:r>
            <a:r>
              <a:rPr lang="en-US" sz="1600" dirty="0" smtClean="0"/>
              <a:t> din LA</a:t>
            </a:r>
          </a:p>
          <a:p>
            <a:pPr lvl="1"/>
            <a:r>
              <a:rPr lang="en-US" sz="1400" dirty="0" smtClean="0"/>
              <a:t> in </a:t>
            </a:r>
            <a:r>
              <a:rPr lang="en-US" sz="1400" dirty="0" err="1" smtClean="0"/>
              <a:t>urma</a:t>
            </a:r>
            <a:r>
              <a:rPr lang="en-US" sz="1400" dirty="0" smtClean="0"/>
              <a:t> </a:t>
            </a:r>
            <a:r>
              <a:rPr lang="en-US" sz="1400" dirty="0" err="1" smtClean="0"/>
              <a:t>unei</a:t>
            </a:r>
            <a:r>
              <a:rPr lang="en-US" sz="1400" dirty="0" smtClean="0"/>
              <a:t> </a:t>
            </a:r>
            <a:r>
              <a:rPr lang="en-US" sz="1400" dirty="0" err="1" smtClean="0"/>
              <a:t>sesizari</a:t>
            </a:r>
            <a:r>
              <a:rPr lang="en-US" sz="1400" dirty="0" smtClean="0"/>
              <a:t> la </a:t>
            </a:r>
            <a:r>
              <a:rPr lang="en-US" sz="1400" dirty="0" err="1" smtClean="0"/>
              <a:t>Episcopie</a:t>
            </a:r>
            <a:r>
              <a:rPr lang="en-US" sz="1400" dirty="0" smtClean="0"/>
              <a:t> , </a:t>
            </a:r>
            <a:r>
              <a:rPr lang="en-US" sz="1400" dirty="0" err="1" smtClean="0"/>
              <a:t>vom</a:t>
            </a:r>
            <a:r>
              <a:rPr lang="en-US" sz="1400" dirty="0" smtClean="0"/>
              <a:t> </a:t>
            </a:r>
            <a:r>
              <a:rPr lang="en-US" sz="1400" dirty="0" err="1" smtClean="0"/>
              <a:t>publica</a:t>
            </a:r>
            <a:r>
              <a:rPr lang="en-US" sz="1400" dirty="0" smtClean="0"/>
              <a:t> </a:t>
            </a:r>
            <a:r>
              <a:rPr lang="en-US" sz="1400" dirty="0" err="1" smtClean="0"/>
              <a:t>rezolutia</a:t>
            </a:r>
            <a:r>
              <a:rPr lang="en-US" sz="1400" dirty="0" smtClean="0"/>
              <a:t> in </a:t>
            </a:r>
            <a:r>
              <a:rPr lang="en-US" sz="1400" dirty="0" err="1" smtClean="0"/>
              <a:t>buletin</a:t>
            </a:r>
            <a:endParaRPr lang="en-US" sz="1400" dirty="0" smtClean="0"/>
          </a:p>
          <a:p>
            <a:r>
              <a:rPr lang="en-US" sz="1600" dirty="0" err="1" smtClean="0"/>
              <a:t>Activitate</a:t>
            </a:r>
            <a:r>
              <a:rPr lang="en-US" sz="1600" dirty="0" smtClean="0"/>
              <a:t> de </a:t>
            </a:r>
            <a:r>
              <a:rPr lang="en-US" sz="1600" dirty="0" err="1" smtClean="0"/>
              <a:t>Caritate</a:t>
            </a:r>
            <a:r>
              <a:rPr lang="en-US" sz="1600" dirty="0" smtClean="0"/>
              <a:t> – Clement Ifrim</a:t>
            </a:r>
          </a:p>
          <a:p>
            <a:pPr lvl="1"/>
            <a:r>
              <a:rPr lang="en-US" sz="1400" dirty="0" err="1" smtClean="0"/>
              <a:t>Ajutor</a:t>
            </a:r>
            <a:r>
              <a:rPr lang="en-US" sz="1400" dirty="0" smtClean="0"/>
              <a:t>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Eduard </a:t>
            </a:r>
            <a:r>
              <a:rPr lang="en-US" sz="1400" dirty="0" err="1" smtClean="0"/>
              <a:t>Burceag</a:t>
            </a:r>
            <a:r>
              <a:rPr lang="en-US" sz="1400" dirty="0" smtClean="0"/>
              <a:t>, </a:t>
            </a:r>
            <a:r>
              <a:rPr lang="en-US" sz="1400" dirty="0" err="1" smtClean="0"/>
              <a:t>Nicolae</a:t>
            </a:r>
            <a:r>
              <a:rPr lang="en-US" sz="1400" dirty="0" smtClean="0"/>
              <a:t> </a:t>
            </a:r>
            <a:r>
              <a:rPr lang="en-US" sz="1400" dirty="0" err="1" smtClean="0"/>
              <a:t>Ovadiuc</a:t>
            </a:r>
            <a:r>
              <a:rPr lang="en-US" sz="1400" dirty="0" smtClean="0"/>
              <a:t>, </a:t>
            </a:r>
            <a:r>
              <a:rPr lang="en-US" sz="1400" dirty="0" err="1" smtClean="0"/>
              <a:t>Lic</a:t>
            </a:r>
            <a:r>
              <a:rPr lang="en-US" sz="1400" dirty="0" smtClean="0"/>
              <a:t>. </a:t>
            </a:r>
            <a:r>
              <a:rPr lang="en-US" sz="1400" dirty="0" err="1" smtClean="0"/>
              <a:t>Informatica</a:t>
            </a:r>
            <a:r>
              <a:rPr lang="en-US" sz="1400" dirty="0" smtClean="0"/>
              <a:t> Iasi</a:t>
            </a:r>
          </a:p>
          <a:p>
            <a:pPr lvl="1"/>
            <a:r>
              <a:rPr lang="en-US" sz="1400" dirty="0" err="1" smtClean="0"/>
              <a:t>Donatii</a:t>
            </a:r>
            <a:r>
              <a:rPr lang="en-US" sz="1400" dirty="0" smtClean="0"/>
              <a:t> </a:t>
            </a:r>
            <a:r>
              <a:rPr lang="en-US" sz="1400" dirty="0" err="1" smtClean="0"/>
              <a:t>generale</a:t>
            </a:r>
            <a:r>
              <a:rPr lang="en-US" sz="1400" dirty="0" smtClean="0"/>
              <a:t>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"Helping Fund"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62800" y="1143000"/>
          <a:ext cx="1726342" cy="4083224"/>
        </p:xfrm>
        <a:graphic>
          <a:graphicData uri="http://schemas.openxmlformats.org/drawingml/2006/table">
            <a:tbl>
              <a:tblPr/>
              <a:tblGrid>
                <a:gridCol w="1073431"/>
                <a:gridCol w="652911"/>
              </a:tblGrid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latin typeface="Constantia"/>
                        </a:rPr>
                        <a:t>Membrii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7567" marR="7567" marT="40357" marB="4035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Prezenta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67" marR="7567" marT="40357" marB="4035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Andi Gavrilescu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Brian Muresan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Carmen Rautu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Ciprian Clinciu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Clement Ifrim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Dan Druta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Doina Zanidache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Florin Trofin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Gabi Hera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Gheorghe Danila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Gigel Avram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Ioan Goie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Ionica Cretu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Ionut Smantana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Iulian Gheorghiu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Ovidiu Marcu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Tudor Toma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92%</a:t>
                      </a:r>
                      <a:endParaRPr lang="en-US" sz="120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Val Dominte</a:t>
                      </a:r>
                      <a:endParaRPr lang="en-US" sz="12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en-US" sz="12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639762"/>
          </a:xfrm>
        </p:spPr>
        <p:txBody>
          <a:bodyPr/>
          <a:lstStyle/>
          <a:p>
            <a:r>
              <a:rPr lang="en-US" sz="3600" dirty="0" err="1" smtClean="0"/>
              <a:t>Multumiri</a:t>
            </a:r>
            <a:r>
              <a:rPr lang="en-US" sz="3600" dirty="0" smtClean="0"/>
              <a:t> </a:t>
            </a:r>
            <a:r>
              <a:rPr lang="en-US" sz="3600" dirty="0" err="1" smtClean="0"/>
              <a:t>pentru</a:t>
            </a:r>
            <a:r>
              <a:rPr lang="en-US" sz="3600" dirty="0" smtClean="0"/>
              <a:t> 2008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5592763"/>
          </a:xfrm>
        </p:spPr>
        <p:txBody>
          <a:bodyPr/>
          <a:lstStyle/>
          <a:p>
            <a:r>
              <a:rPr lang="en-US" sz="1600" b="1" dirty="0" err="1" smtClean="0"/>
              <a:t>Parintelui</a:t>
            </a:r>
            <a:r>
              <a:rPr lang="en-US" sz="1600" b="1" dirty="0" smtClean="0"/>
              <a:t> Iona Catana</a:t>
            </a:r>
          </a:p>
          <a:p>
            <a:pPr lvl="1"/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indrumare</a:t>
            </a:r>
            <a:r>
              <a:rPr lang="en-US" sz="1400" dirty="0" smtClean="0"/>
              <a:t> </a:t>
            </a:r>
            <a:r>
              <a:rPr lang="en-US" sz="1400" dirty="0" err="1" smtClean="0"/>
              <a:t>spirituala</a:t>
            </a:r>
            <a:r>
              <a:rPr lang="en-US" sz="1400" dirty="0" smtClean="0"/>
              <a:t> si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ca </a:t>
            </a:r>
            <a:r>
              <a:rPr lang="en-US" sz="1400" dirty="0" err="1" smtClean="0"/>
              <a:t>este</a:t>
            </a:r>
            <a:r>
              <a:rPr lang="en-US" sz="1400" dirty="0" smtClean="0"/>
              <a:t> </a:t>
            </a:r>
            <a:r>
              <a:rPr lang="en-US" sz="1400" dirty="0" err="1" smtClean="0"/>
              <a:t>intotdeauna</a:t>
            </a:r>
            <a:r>
              <a:rPr lang="en-US" sz="1400" dirty="0" smtClean="0"/>
              <a:t> la </a:t>
            </a:r>
            <a:r>
              <a:rPr lang="en-US" sz="1400" dirty="0" err="1" smtClean="0"/>
              <a:t>dispozitia</a:t>
            </a:r>
            <a:r>
              <a:rPr lang="en-US" sz="1400" dirty="0" smtClean="0"/>
              <a:t> </a:t>
            </a:r>
            <a:r>
              <a:rPr lang="en-US" sz="1400" dirty="0" err="1" smtClean="0"/>
              <a:t>comunitatii</a:t>
            </a:r>
            <a:r>
              <a:rPr lang="en-US" sz="1400" dirty="0" smtClean="0"/>
              <a:t> </a:t>
            </a:r>
            <a:r>
              <a:rPr lang="en-US" sz="1400" dirty="0" err="1" smtClean="0"/>
              <a:t>noastre</a:t>
            </a:r>
            <a:r>
              <a:rPr lang="en-US" sz="1400" dirty="0" smtClean="0"/>
              <a:t> </a:t>
            </a:r>
          </a:p>
          <a:p>
            <a:r>
              <a:rPr lang="en-US" sz="1600" b="1" dirty="0" err="1" smtClean="0"/>
              <a:t>Reuniunii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Doamne</a:t>
            </a:r>
            <a:endParaRPr lang="en-US" sz="1600" b="1" dirty="0" smtClean="0"/>
          </a:p>
          <a:p>
            <a:pPr lvl="1"/>
            <a:r>
              <a:rPr lang="en-US" sz="1400" dirty="0" err="1" smtClean="0"/>
              <a:t>Mesele</a:t>
            </a:r>
            <a:r>
              <a:rPr lang="en-US" sz="1400" dirty="0" smtClean="0"/>
              <a:t> de </a:t>
            </a:r>
            <a:r>
              <a:rPr lang="en-US" sz="1400" dirty="0" err="1" smtClean="0"/>
              <a:t>duminica</a:t>
            </a:r>
            <a:r>
              <a:rPr lang="en-US" sz="1400" dirty="0" smtClean="0"/>
              <a:t> – </a:t>
            </a:r>
            <a:r>
              <a:rPr lang="en-US" sz="1400" dirty="0" err="1" smtClean="0"/>
              <a:t>ocazie</a:t>
            </a:r>
            <a:r>
              <a:rPr lang="en-US" sz="1400" dirty="0" smtClean="0"/>
              <a:t> de a </a:t>
            </a:r>
            <a:r>
              <a:rPr lang="en-US" sz="1400" dirty="0" err="1" smtClean="0"/>
              <a:t>interactiona</a:t>
            </a:r>
            <a:r>
              <a:rPr lang="en-US" sz="1400" dirty="0" smtClean="0"/>
              <a:t> si de a </a:t>
            </a:r>
            <a:r>
              <a:rPr lang="en-US" sz="1400" dirty="0" err="1" smtClean="0"/>
              <a:t>intari</a:t>
            </a:r>
            <a:r>
              <a:rPr lang="en-US" sz="1400" dirty="0" smtClean="0"/>
              <a:t> </a:t>
            </a:r>
            <a:r>
              <a:rPr lang="en-US" sz="1400" dirty="0" err="1" smtClean="0"/>
              <a:t>comunitatea</a:t>
            </a:r>
            <a:r>
              <a:rPr lang="en-US" sz="1400" dirty="0" smtClean="0"/>
              <a:t> </a:t>
            </a:r>
          </a:p>
          <a:p>
            <a:pPr lvl="1"/>
            <a:r>
              <a:rPr lang="en-US" sz="1400" dirty="0" err="1" smtClean="0"/>
              <a:t>Mesele</a:t>
            </a:r>
            <a:r>
              <a:rPr lang="en-US" sz="1400" dirty="0" smtClean="0"/>
              <a:t> de </a:t>
            </a:r>
            <a:r>
              <a:rPr lang="en-US" sz="1400" dirty="0" err="1" smtClean="0"/>
              <a:t>sarbatori</a:t>
            </a:r>
            <a:r>
              <a:rPr lang="en-US" sz="1400" dirty="0" smtClean="0"/>
              <a:t>:  Paste, </a:t>
            </a:r>
            <a:r>
              <a:rPr lang="en-US" sz="1400" dirty="0" err="1" smtClean="0"/>
              <a:t>Balul</a:t>
            </a:r>
            <a:r>
              <a:rPr lang="en-US" sz="1400" dirty="0" smtClean="0"/>
              <a:t> </a:t>
            </a:r>
            <a:r>
              <a:rPr lang="en-US" sz="1400" dirty="0" err="1" smtClean="0"/>
              <a:t>Toamnei</a:t>
            </a:r>
            <a:r>
              <a:rPr lang="en-US" sz="1400" dirty="0" smtClean="0"/>
              <a:t>, </a:t>
            </a:r>
            <a:r>
              <a:rPr lang="en-US" sz="1400" dirty="0" err="1" smtClean="0"/>
              <a:t>Craciun</a:t>
            </a:r>
            <a:r>
              <a:rPr lang="en-US" sz="1400" dirty="0" smtClean="0"/>
              <a:t>, </a:t>
            </a:r>
            <a:r>
              <a:rPr lang="en-US" sz="1400" dirty="0" err="1" smtClean="0"/>
              <a:t>Revelion</a:t>
            </a:r>
            <a:r>
              <a:rPr lang="en-US" sz="1400" dirty="0" smtClean="0"/>
              <a:t> – </a:t>
            </a:r>
            <a:r>
              <a:rPr lang="en-US" sz="1400" dirty="0" err="1" smtClean="0"/>
              <a:t>importanta</a:t>
            </a:r>
            <a:r>
              <a:rPr lang="en-US" sz="1400" dirty="0" smtClean="0"/>
              <a:t> </a:t>
            </a:r>
            <a:r>
              <a:rPr lang="en-US" sz="1400" dirty="0" err="1" smtClean="0"/>
              <a:t>sursa</a:t>
            </a:r>
            <a:r>
              <a:rPr lang="en-US" sz="1400" dirty="0" smtClean="0"/>
              <a:t> de </a:t>
            </a:r>
            <a:r>
              <a:rPr lang="en-US" sz="1400" dirty="0" err="1" smtClean="0"/>
              <a:t>donatii</a:t>
            </a:r>
            <a:endParaRPr lang="en-US" sz="1400" dirty="0" smtClean="0"/>
          </a:p>
          <a:p>
            <a:pPr lvl="1"/>
            <a:r>
              <a:rPr lang="en-US" sz="1400" dirty="0" err="1" smtClean="0"/>
              <a:t>Venirea</a:t>
            </a:r>
            <a:r>
              <a:rPr lang="en-US" sz="1400" dirty="0" smtClean="0"/>
              <a:t> </a:t>
            </a:r>
            <a:r>
              <a:rPr lang="en-US" sz="1400" dirty="0" err="1" smtClean="0"/>
              <a:t>lui</a:t>
            </a:r>
            <a:r>
              <a:rPr lang="en-US" sz="1400" dirty="0" smtClean="0"/>
              <a:t> </a:t>
            </a:r>
            <a:r>
              <a:rPr lang="en-US" sz="1400" dirty="0" err="1" smtClean="0"/>
              <a:t>Mos</a:t>
            </a:r>
            <a:r>
              <a:rPr lang="en-US" sz="1400" dirty="0" smtClean="0"/>
              <a:t> </a:t>
            </a:r>
            <a:r>
              <a:rPr lang="en-US" sz="1400" dirty="0" err="1" smtClean="0"/>
              <a:t>Craciun</a:t>
            </a:r>
            <a:r>
              <a:rPr lang="en-US" sz="1400" dirty="0" smtClean="0"/>
              <a:t> cu </a:t>
            </a:r>
            <a:r>
              <a:rPr lang="en-US" sz="1400" dirty="0" err="1" smtClean="0"/>
              <a:t>cadouri</a:t>
            </a:r>
            <a:r>
              <a:rPr lang="en-US" sz="1400" dirty="0" smtClean="0"/>
              <a:t>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copii</a:t>
            </a:r>
            <a:endParaRPr lang="en-US" sz="1400" dirty="0" smtClean="0"/>
          </a:p>
          <a:p>
            <a:r>
              <a:rPr lang="en-US" sz="1600" b="1" dirty="0" err="1" smtClean="0"/>
              <a:t>Membrilor</a:t>
            </a:r>
            <a:r>
              <a:rPr lang="en-US" sz="1600" b="1" dirty="0" smtClean="0"/>
              <a:t> din </a:t>
            </a:r>
            <a:r>
              <a:rPr lang="en-US" sz="1600" b="1" dirty="0" err="1" smtClean="0"/>
              <a:t>Cor</a:t>
            </a:r>
            <a:endParaRPr lang="en-US" sz="1600" b="1" dirty="0" smtClean="0"/>
          </a:p>
          <a:p>
            <a:pPr lvl="1"/>
            <a:r>
              <a:rPr lang="en-US" sz="1400" dirty="0" err="1" smtClean="0"/>
              <a:t>Munca</a:t>
            </a:r>
            <a:r>
              <a:rPr lang="en-US" sz="1400" dirty="0" smtClean="0"/>
              <a:t> si </a:t>
            </a:r>
            <a:r>
              <a:rPr lang="en-US" sz="1400" dirty="0" err="1" smtClean="0"/>
              <a:t>timpul</a:t>
            </a:r>
            <a:r>
              <a:rPr lang="en-US" sz="1400" dirty="0" smtClean="0"/>
              <a:t> </a:t>
            </a:r>
            <a:r>
              <a:rPr lang="en-US" sz="1400" dirty="0" err="1" smtClean="0"/>
              <a:t>petrecut</a:t>
            </a:r>
            <a:r>
              <a:rPr lang="en-US" sz="1400" dirty="0" smtClean="0"/>
              <a:t> la </a:t>
            </a:r>
            <a:r>
              <a:rPr lang="en-US" sz="1400" dirty="0" err="1" smtClean="0"/>
              <a:t>repetitii</a:t>
            </a:r>
            <a:r>
              <a:rPr lang="en-US" sz="1400" dirty="0" smtClean="0"/>
              <a:t> si </a:t>
            </a:r>
            <a:r>
              <a:rPr lang="en-US" sz="1400" dirty="0" err="1" smtClean="0"/>
              <a:t>participarea</a:t>
            </a:r>
            <a:r>
              <a:rPr lang="en-US" sz="1400" dirty="0" smtClean="0"/>
              <a:t> la </a:t>
            </a:r>
            <a:r>
              <a:rPr lang="en-US" sz="1400" dirty="0" err="1" smtClean="0"/>
              <a:t>fiecare</a:t>
            </a:r>
            <a:r>
              <a:rPr lang="en-US" sz="1400" dirty="0" smtClean="0"/>
              <a:t> </a:t>
            </a:r>
            <a:r>
              <a:rPr lang="en-US" sz="1400" dirty="0" err="1" smtClean="0"/>
              <a:t>slujba</a:t>
            </a:r>
            <a:endParaRPr lang="en-US" sz="1400" dirty="0" smtClean="0"/>
          </a:p>
          <a:p>
            <a:pPr lvl="1"/>
            <a:r>
              <a:rPr lang="en-US" sz="1400" dirty="0" smtClean="0"/>
              <a:t>Sasha –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dirijarea</a:t>
            </a:r>
            <a:r>
              <a:rPr lang="en-US" sz="1400" dirty="0" smtClean="0"/>
              <a:t> </a:t>
            </a:r>
            <a:r>
              <a:rPr lang="en-US" sz="1400" dirty="0" err="1" smtClean="0"/>
              <a:t>corului</a:t>
            </a:r>
            <a:r>
              <a:rPr lang="en-US" sz="1400" dirty="0" smtClean="0"/>
              <a:t> si </a:t>
            </a:r>
            <a:r>
              <a:rPr lang="en-US" sz="1400" dirty="0" err="1" smtClean="0"/>
              <a:t>coordonarea</a:t>
            </a:r>
            <a:r>
              <a:rPr lang="en-US" sz="1400" dirty="0" smtClean="0"/>
              <a:t> </a:t>
            </a:r>
            <a:r>
              <a:rPr lang="en-US" sz="1400" dirty="0" err="1" smtClean="0"/>
              <a:t>intregii</a:t>
            </a:r>
            <a:r>
              <a:rPr lang="en-US" sz="1400" dirty="0" smtClean="0"/>
              <a:t> </a:t>
            </a:r>
            <a:r>
              <a:rPr lang="en-US" sz="1400" dirty="0" err="1" smtClean="0"/>
              <a:t>activitati</a:t>
            </a:r>
            <a:r>
              <a:rPr lang="en-US" sz="1400" dirty="0" smtClean="0"/>
              <a:t> </a:t>
            </a:r>
            <a:r>
              <a:rPr lang="en-US" sz="1400" dirty="0" err="1" smtClean="0"/>
              <a:t>corale</a:t>
            </a:r>
            <a:endParaRPr lang="en-US" sz="1400" dirty="0" smtClean="0"/>
          </a:p>
          <a:p>
            <a:r>
              <a:rPr lang="en-US" sz="1600" b="1" dirty="0" err="1" smtClean="0"/>
              <a:t>Tuturor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voluntarilor</a:t>
            </a:r>
            <a:r>
              <a:rPr lang="en-US" sz="1600" b="1" dirty="0" smtClean="0"/>
              <a:t> care au </a:t>
            </a:r>
            <a:r>
              <a:rPr lang="en-US" sz="1600" b="1" dirty="0" err="1" smtClean="0"/>
              <a:t>ajutat</a:t>
            </a:r>
            <a:r>
              <a:rPr lang="en-US" sz="1600" b="1" dirty="0" smtClean="0"/>
              <a:t> in 2008</a:t>
            </a:r>
          </a:p>
          <a:p>
            <a:pPr lvl="1"/>
            <a:r>
              <a:rPr lang="en-US" sz="1400" dirty="0" smtClean="0"/>
              <a:t>Marius si Mimi Tartu –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ca au </a:t>
            </a:r>
            <a:r>
              <a:rPr lang="en-US" sz="1400" dirty="0" err="1" smtClean="0"/>
              <a:t>fost</a:t>
            </a:r>
            <a:r>
              <a:rPr lang="en-US" sz="1400" dirty="0" smtClean="0"/>
              <a:t> </a:t>
            </a:r>
            <a:r>
              <a:rPr lang="en-US" sz="1400" dirty="0" err="1" smtClean="0"/>
              <a:t>sufletul</a:t>
            </a:r>
            <a:r>
              <a:rPr lang="en-US" sz="1400" dirty="0" smtClean="0"/>
              <a:t> </a:t>
            </a:r>
            <a:r>
              <a:rPr lang="en-US" sz="1400" dirty="0" err="1" smtClean="0"/>
              <a:t>organizarii</a:t>
            </a:r>
            <a:r>
              <a:rPr lang="en-US" sz="1400" dirty="0" smtClean="0"/>
              <a:t> </a:t>
            </a:r>
            <a:r>
              <a:rPr lang="en-US" sz="1400" dirty="0" err="1" smtClean="0"/>
              <a:t>meselor</a:t>
            </a:r>
            <a:r>
              <a:rPr lang="en-US" sz="1400" dirty="0" smtClean="0"/>
              <a:t> festive din </a:t>
            </a:r>
            <a:r>
              <a:rPr lang="en-US" sz="1400" dirty="0" err="1" smtClean="0"/>
              <a:t>intregul</a:t>
            </a:r>
            <a:r>
              <a:rPr lang="en-US" sz="1400" dirty="0" smtClean="0"/>
              <a:t> an</a:t>
            </a:r>
          </a:p>
          <a:p>
            <a:pPr lvl="1"/>
            <a:r>
              <a:rPr lang="en-US" sz="1400" dirty="0" smtClean="0"/>
              <a:t>Maria &amp; </a:t>
            </a:r>
            <a:r>
              <a:rPr lang="en-US" sz="1400" dirty="0" err="1" smtClean="0"/>
              <a:t>Danila</a:t>
            </a:r>
            <a:r>
              <a:rPr lang="en-US" sz="1400" dirty="0" smtClean="0"/>
              <a:t> Gheorghe – pt. </a:t>
            </a:r>
            <a:r>
              <a:rPr lang="en-US" sz="1400" dirty="0" err="1" smtClean="0"/>
              <a:t>ajutor</a:t>
            </a:r>
            <a:r>
              <a:rPr lang="en-US" sz="1400" dirty="0" smtClean="0"/>
              <a:t> la </a:t>
            </a:r>
            <a:r>
              <a:rPr lang="en-US" sz="1400" dirty="0" err="1" smtClean="0"/>
              <a:t>slujbele</a:t>
            </a:r>
            <a:r>
              <a:rPr lang="en-US" sz="1400" dirty="0" smtClean="0"/>
              <a:t> de </a:t>
            </a:r>
            <a:r>
              <a:rPr lang="en-US" sz="1400" dirty="0" err="1" smtClean="0"/>
              <a:t>Duminica</a:t>
            </a:r>
            <a:endParaRPr lang="en-US" sz="1400" dirty="0" smtClean="0"/>
          </a:p>
          <a:p>
            <a:pPr lvl="1"/>
            <a:r>
              <a:rPr lang="en-US" sz="1400" dirty="0" smtClean="0"/>
              <a:t>Camelia Clinciu – pt. </a:t>
            </a:r>
            <a:r>
              <a:rPr lang="en-US" sz="1400" dirty="0" err="1" smtClean="0"/>
              <a:t>munca</a:t>
            </a:r>
            <a:r>
              <a:rPr lang="en-US" sz="1400" dirty="0" smtClean="0"/>
              <a:t> </a:t>
            </a:r>
            <a:r>
              <a:rPr lang="en-US" sz="1400" dirty="0" err="1" smtClean="0"/>
              <a:t>enorma</a:t>
            </a:r>
            <a:r>
              <a:rPr lang="en-US" sz="1400" dirty="0" smtClean="0"/>
              <a:t> </a:t>
            </a:r>
            <a:r>
              <a:rPr lang="en-US" sz="1400" dirty="0" err="1" smtClean="0"/>
              <a:t>depusa</a:t>
            </a:r>
            <a:r>
              <a:rPr lang="en-US" sz="1400" dirty="0" smtClean="0"/>
              <a:t> in </a:t>
            </a:r>
            <a:r>
              <a:rPr lang="en-US" sz="1400" dirty="0" err="1" smtClean="0"/>
              <a:t>mentinerea</a:t>
            </a:r>
            <a:r>
              <a:rPr lang="en-US" sz="1400" dirty="0" smtClean="0"/>
              <a:t> </a:t>
            </a:r>
            <a:r>
              <a:rPr lang="en-US" sz="1400" dirty="0" err="1" smtClean="0"/>
              <a:t>evidentei</a:t>
            </a:r>
            <a:r>
              <a:rPr lang="en-US" sz="1400" dirty="0" smtClean="0"/>
              <a:t> </a:t>
            </a:r>
            <a:r>
              <a:rPr lang="en-US" sz="1400" dirty="0" err="1" smtClean="0"/>
              <a:t>cheltuielilor</a:t>
            </a:r>
            <a:endParaRPr lang="en-US" sz="1400" dirty="0" smtClean="0"/>
          </a:p>
          <a:p>
            <a:pPr lvl="1"/>
            <a:r>
              <a:rPr lang="en-US" sz="1400" dirty="0" smtClean="0"/>
              <a:t>Virgil Zanidache –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ajutorul</a:t>
            </a:r>
            <a:r>
              <a:rPr lang="en-US" sz="1400" dirty="0" smtClean="0"/>
              <a:t> in </a:t>
            </a:r>
            <a:r>
              <a:rPr lang="en-US" sz="1400" dirty="0" err="1" smtClean="0"/>
              <a:t>ingrijirea</a:t>
            </a:r>
            <a:r>
              <a:rPr lang="en-US" sz="1400" dirty="0" smtClean="0"/>
              <a:t> </a:t>
            </a:r>
            <a:r>
              <a:rPr lang="en-US" sz="1400" dirty="0" err="1" smtClean="0"/>
              <a:t>proprietatii</a:t>
            </a:r>
            <a:r>
              <a:rPr lang="en-US" sz="1400" dirty="0" smtClean="0"/>
              <a:t> din MLT</a:t>
            </a:r>
          </a:p>
          <a:p>
            <a:pPr lvl="1"/>
            <a:r>
              <a:rPr lang="en-US" sz="1400" dirty="0" smtClean="0"/>
              <a:t>Florin Trofin – pt. ca </a:t>
            </a:r>
            <a:r>
              <a:rPr lang="en-US" sz="1400" dirty="0" err="1" smtClean="0"/>
              <a:t>este</a:t>
            </a:r>
            <a:r>
              <a:rPr lang="en-US" sz="1400" dirty="0" smtClean="0"/>
              <a:t> de </a:t>
            </a:r>
            <a:r>
              <a:rPr lang="en-US" sz="1400" dirty="0" err="1" smtClean="0"/>
              <a:t>ani</a:t>
            </a:r>
            <a:r>
              <a:rPr lang="en-US" sz="1400" dirty="0" smtClean="0"/>
              <a:t> de </a:t>
            </a:r>
            <a:r>
              <a:rPr lang="en-US" sz="1400" dirty="0" err="1" smtClean="0"/>
              <a:t>zile</a:t>
            </a:r>
            <a:r>
              <a:rPr lang="en-US" sz="1400" dirty="0" smtClean="0"/>
              <a:t> “</a:t>
            </a:r>
            <a:r>
              <a:rPr lang="en-US" sz="1400" dirty="0" err="1" smtClean="0"/>
              <a:t>sufletul</a:t>
            </a:r>
            <a:r>
              <a:rPr lang="en-US" sz="1400" dirty="0" smtClean="0"/>
              <a:t>” </a:t>
            </a:r>
            <a:r>
              <a:rPr lang="en-US" sz="1400" dirty="0" err="1" smtClean="0"/>
              <a:t>buletinului</a:t>
            </a:r>
            <a:r>
              <a:rPr lang="en-US" sz="1400" dirty="0" smtClean="0"/>
              <a:t> </a:t>
            </a:r>
            <a:r>
              <a:rPr lang="en-US" sz="1400" dirty="0" err="1" smtClean="0"/>
              <a:t>bisericii</a:t>
            </a:r>
            <a:endParaRPr lang="en-US" sz="1400" dirty="0" smtClean="0"/>
          </a:p>
          <a:p>
            <a:pPr lvl="1"/>
            <a:r>
              <a:rPr lang="en-US" sz="1400" dirty="0" smtClean="0"/>
              <a:t>Maria &amp; Gheorghe </a:t>
            </a:r>
            <a:r>
              <a:rPr lang="en-US" sz="1400" dirty="0" err="1" smtClean="0"/>
              <a:t>Danila</a:t>
            </a:r>
            <a:r>
              <a:rPr lang="en-US" sz="1400" dirty="0" smtClean="0"/>
              <a:t>, Aurora Toma – pt. </a:t>
            </a:r>
            <a:r>
              <a:rPr lang="en-US" sz="1400" dirty="0" err="1" smtClean="0"/>
              <a:t>impachetat</a:t>
            </a:r>
            <a:r>
              <a:rPr lang="en-US" sz="1400" dirty="0" smtClean="0"/>
              <a:t> si pus la </a:t>
            </a:r>
            <a:r>
              <a:rPr lang="en-US" sz="1400" dirty="0" err="1" smtClean="0"/>
              <a:t>posta</a:t>
            </a:r>
            <a:r>
              <a:rPr lang="en-US" sz="1400" dirty="0" smtClean="0"/>
              <a:t> </a:t>
            </a:r>
            <a:r>
              <a:rPr lang="en-US" sz="1400" dirty="0" err="1" smtClean="0"/>
              <a:t>buletinul</a:t>
            </a:r>
            <a:endParaRPr lang="en-US" sz="1400" dirty="0" smtClean="0"/>
          </a:p>
          <a:p>
            <a:r>
              <a:rPr lang="en-US" sz="1600" b="1" dirty="0" err="1" smtClean="0"/>
              <a:t>Membrilor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Consiliului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Parohial</a:t>
            </a:r>
            <a:endParaRPr lang="en-US" sz="1600" b="1" dirty="0" smtClean="0"/>
          </a:p>
          <a:p>
            <a:pPr lvl="1"/>
            <a:r>
              <a:rPr lang="en-US" sz="1400" dirty="0" err="1" smtClean="0"/>
              <a:t>Integrarea</a:t>
            </a:r>
            <a:r>
              <a:rPr lang="en-US" sz="1400" dirty="0" smtClean="0"/>
              <a:t> perfecta a </a:t>
            </a:r>
            <a:r>
              <a:rPr lang="en-US" sz="1400" dirty="0" err="1" smtClean="0"/>
              <a:t>celor</a:t>
            </a:r>
            <a:r>
              <a:rPr lang="en-US" sz="1400" dirty="0" smtClean="0"/>
              <a:t> 7 </a:t>
            </a:r>
            <a:r>
              <a:rPr lang="en-US" sz="1400" dirty="0" err="1" smtClean="0"/>
              <a:t>noi</a:t>
            </a:r>
            <a:r>
              <a:rPr lang="en-US" sz="1400" dirty="0" smtClean="0"/>
              <a:t> </a:t>
            </a:r>
            <a:r>
              <a:rPr lang="en-US" sz="1400" dirty="0" err="1" smtClean="0"/>
              <a:t>membrii</a:t>
            </a:r>
            <a:r>
              <a:rPr lang="en-US" sz="1400" dirty="0" smtClean="0"/>
              <a:t>: Florin Trofin, Carmen Rautu, Gabi Hera, </a:t>
            </a:r>
            <a:r>
              <a:rPr lang="en-US" sz="1400" dirty="0" err="1" smtClean="0"/>
              <a:t>Doina</a:t>
            </a:r>
            <a:r>
              <a:rPr lang="en-US" sz="1400" dirty="0" smtClean="0"/>
              <a:t> Zanidache, Brian </a:t>
            </a:r>
            <a:r>
              <a:rPr lang="en-US" sz="1400" dirty="0" err="1" smtClean="0"/>
              <a:t>Muresan</a:t>
            </a:r>
            <a:r>
              <a:rPr lang="en-US" sz="1400" dirty="0" smtClean="0"/>
              <a:t>, </a:t>
            </a:r>
            <a:r>
              <a:rPr lang="en-US" sz="1400" dirty="0" err="1" smtClean="0"/>
              <a:t>Iulian</a:t>
            </a:r>
            <a:r>
              <a:rPr lang="en-US" sz="1400" dirty="0" smtClean="0"/>
              <a:t> </a:t>
            </a:r>
            <a:r>
              <a:rPr lang="en-US" sz="1400" dirty="0" err="1" smtClean="0"/>
              <a:t>Gheorghiu</a:t>
            </a:r>
            <a:r>
              <a:rPr lang="en-US" sz="1400" dirty="0" smtClean="0"/>
              <a:t>, Ovidiu Marcu</a:t>
            </a:r>
          </a:p>
          <a:p>
            <a:pPr lvl="1"/>
            <a:r>
              <a:rPr lang="en-US" sz="1400" dirty="0" err="1" smtClean="0"/>
              <a:t>Integritate</a:t>
            </a:r>
            <a:r>
              <a:rPr lang="en-US" sz="1400" dirty="0" smtClean="0"/>
              <a:t> , </a:t>
            </a:r>
            <a:r>
              <a:rPr lang="en-US" sz="1400" dirty="0" err="1" smtClean="0"/>
              <a:t>responsabilitate</a:t>
            </a:r>
            <a:r>
              <a:rPr lang="en-US" sz="1400" dirty="0" smtClean="0"/>
              <a:t> si </a:t>
            </a:r>
            <a:r>
              <a:rPr lang="en-US" sz="1400" dirty="0" err="1" smtClean="0"/>
              <a:t>initiativa</a:t>
            </a:r>
            <a:r>
              <a:rPr lang="en-US" sz="1400" dirty="0" smtClean="0"/>
              <a:t> in </a:t>
            </a:r>
            <a:r>
              <a:rPr lang="en-US" sz="1400" dirty="0" err="1" smtClean="0"/>
              <a:t>rezolvarea</a:t>
            </a:r>
            <a:r>
              <a:rPr lang="en-US" sz="1400" dirty="0" smtClean="0"/>
              <a:t> </a:t>
            </a:r>
            <a:r>
              <a:rPr lang="en-US" sz="1400" dirty="0" err="1" smtClean="0"/>
              <a:t>problemelor</a:t>
            </a:r>
            <a:r>
              <a:rPr lang="en-US" sz="1400" dirty="0" smtClean="0"/>
              <a:t> </a:t>
            </a:r>
            <a:r>
              <a:rPr lang="en-US" sz="1400" dirty="0" err="1" smtClean="0"/>
              <a:t>bisericii</a:t>
            </a:r>
            <a:endParaRPr lang="en-US" sz="1400" dirty="0" smtClean="0"/>
          </a:p>
          <a:p>
            <a:pPr lvl="1"/>
            <a:r>
              <a:rPr lang="en-US" sz="1400" dirty="0" err="1" smtClean="0"/>
              <a:t>Spiritului</a:t>
            </a:r>
            <a:r>
              <a:rPr lang="en-US" sz="1400" dirty="0" smtClean="0"/>
              <a:t> de “team work” care ne-a </a:t>
            </a:r>
            <a:r>
              <a:rPr lang="en-US" sz="1400" dirty="0" err="1" smtClean="0"/>
              <a:t>ajutat</a:t>
            </a:r>
            <a:r>
              <a:rPr lang="en-US" sz="1400" dirty="0" smtClean="0"/>
              <a:t> </a:t>
            </a:r>
            <a:r>
              <a:rPr lang="en-US" sz="1400" dirty="0" err="1" smtClean="0"/>
              <a:t>sa</a:t>
            </a:r>
            <a:r>
              <a:rPr lang="en-US" sz="1400" dirty="0" smtClean="0"/>
              <a:t> </a:t>
            </a:r>
            <a:r>
              <a:rPr lang="en-US" sz="1400" dirty="0" err="1" smtClean="0"/>
              <a:t>lucram</a:t>
            </a:r>
            <a:r>
              <a:rPr lang="en-US" sz="1400" dirty="0" smtClean="0"/>
              <a:t> </a:t>
            </a:r>
            <a:r>
              <a:rPr lang="en-US" sz="1400" dirty="0" err="1" smtClean="0"/>
              <a:t>eficient</a:t>
            </a:r>
            <a:r>
              <a:rPr lang="en-US" sz="1400" dirty="0" smtClean="0"/>
              <a:t> si cu </a:t>
            </a:r>
            <a:r>
              <a:rPr lang="en-US" sz="1400" dirty="0" err="1" smtClean="0"/>
              <a:t>placere</a:t>
            </a:r>
            <a:r>
              <a:rPr lang="en-US" sz="1400" dirty="0" smtClean="0"/>
              <a:t> </a:t>
            </a:r>
            <a:r>
              <a:rPr lang="en-US" sz="1400" dirty="0" err="1" smtClean="0"/>
              <a:t>impreuna</a:t>
            </a:r>
            <a:r>
              <a:rPr lang="en-US" sz="1400" dirty="0" smtClean="0"/>
              <a:t> in 2008!</a:t>
            </a:r>
          </a:p>
          <a:p>
            <a:pPr lvl="1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err="1" smtClean="0"/>
              <a:t>Raportul</a:t>
            </a:r>
            <a:r>
              <a:rPr lang="en-US" sz="4000" dirty="0" smtClean="0"/>
              <a:t> </a:t>
            </a:r>
            <a:r>
              <a:rPr lang="en-US" sz="4000" dirty="0" err="1" smtClean="0"/>
              <a:t>presedintei</a:t>
            </a:r>
            <a:r>
              <a:rPr lang="en-US" sz="4000" dirty="0" smtClean="0"/>
              <a:t> </a:t>
            </a:r>
            <a:r>
              <a:rPr lang="en-US" sz="4000" dirty="0" err="1" smtClean="0"/>
              <a:t>Reuniunii</a:t>
            </a:r>
            <a:r>
              <a:rPr lang="en-US" sz="4000" dirty="0" smtClean="0"/>
              <a:t> de </a:t>
            </a:r>
            <a:r>
              <a:rPr lang="en-US" sz="4000" dirty="0" err="1" smtClean="0"/>
              <a:t>Doamne</a:t>
            </a:r>
            <a:endParaRPr lang="en-US" sz="40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Margareta </a:t>
            </a:r>
            <a:r>
              <a:rPr lang="en-US" dirty="0" err="1" smtClean="0">
                <a:solidFill>
                  <a:srgbClr val="0070C0"/>
                </a:solidFill>
              </a:rPr>
              <a:t>Tirţu</a:t>
            </a:r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762000"/>
          </a:xfrm>
        </p:spPr>
        <p:txBody>
          <a:bodyPr/>
          <a:lstStyle/>
          <a:p>
            <a:pPr eaLnBrk="1" hangingPunct="1"/>
            <a:r>
              <a:rPr lang="en-US" smtClean="0"/>
              <a:t>Tudor Toma</a:t>
            </a:r>
          </a:p>
        </p:txBody>
      </p:sp>
      <p:sp>
        <p:nvSpPr>
          <p:cNvPr id="819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 err="1" smtClean="0">
                <a:solidFill>
                  <a:srgbClr val="000000"/>
                </a:solidFill>
              </a:rPr>
              <a:t>Raport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privind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Proiectului</a:t>
            </a:r>
            <a:r>
              <a:rPr lang="en-US" sz="4000" dirty="0" smtClean="0">
                <a:solidFill>
                  <a:srgbClr val="000000"/>
                </a:solidFill>
              </a:rPr>
              <a:t> de </a:t>
            </a:r>
            <a:r>
              <a:rPr lang="en-US" sz="4000" dirty="0" err="1" smtClean="0">
                <a:solidFill>
                  <a:srgbClr val="000000"/>
                </a:solidFill>
              </a:rPr>
              <a:t>Constructie</a:t>
            </a:r>
            <a:r>
              <a:rPr lang="en-US" sz="4000" dirty="0" smtClean="0">
                <a:solidFill>
                  <a:srgbClr val="000000"/>
                </a:solidFill>
              </a:rPr>
              <a:t> a </a:t>
            </a:r>
            <a:r>
              <a:rPr lang="en-US" sz="4000" dirty="0" err="1" smtClean="0">
                <a:solidFill>
                  <a:srgbClr val="000000"/>
                </a:solidFill>
              </a:rPr>
              <a:t>Bisericii</a:t>
            </a:r>
            <a:endParaRPr lang="en-US" sz="4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Activitatea</a:t>
            </a:r>
            <a:r>
              <a:rPr lang="en-US" sz="3600" dirty="0" smtClean="0"/>
              <a:t> din </a:t>
            </a:r>
            <a:r>
              <a:rPr lang="en-US" sz="3600" dirty="0" err="1" smtClean="0"/>
              <a:t>anul</a:t>
            </a:r>
            <a:r>
              <a:rPr lang="en-US" sz="3600" dirty="0" smtClean="0"/>
              <a:t> 2008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600" b="1" dirty="0" err="1" smtClean="0"/>
              <a:t>Evenimente</a:t>
            </a:r>
            <a:r>
              <a:rPr lang="en-US" sz="1600" b="1" dirty="0" smtClean="0"/>
              <a:t> </a:t>
            </a:r>
          </a:p>
          <a:p>
            <a:pPr eaLnBrk="1" hangingPunct="1">
              <a:buFontTx/>
              <a:buAutoNum type="arabicPeriod"/>
            </a:pPr>
            <a:r>
              <a:rPr lang="en-US" sz="1400" dirty="0" smtClean="0"/>
              <a:t>Meeting al </a:t>
            </a:r>
            <a:r>
              <a:rPr lang="en-US" sz="1400" dirty="0" err="1" smtClean="0"/>
              <a:t>Comisiei</a:t>
            </a:r>
            <a:r>
              <a:rPr lang="en-US" sz="1400" dirty="0" smtClean="0"/>
              <a:t> de Planning 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discutare</a:t>
            </a:r>
            <a:r>
              <a:rPr lang="en-US" sz="1400" dirty="0" smtClean="0"/>
              <a:t> a </a:t>
            </a:r>
            <a:r>
              <a:rPr lang="en-US" sz="1400" dirty="0" err="1" smtClean="0"/>
              <a:t>propunerilor</a:t>
            </a:r>
            <a:r>
              <a:rPr lang="en-US" sz="1400" dirty="0" smtClean="0"/>
              <a:t> </a:t>
            </a:r>
            <a:r>
              <a:rPr lang="en-US" sz="1400" dirty="0" err="1" smtClean="0"/>
              <a:t>noastre</a:t>
            </a:r>
            <a:r>
              <a:rPr lang="en-US" sz="1400" dirty="0" smtClean="0"/>
              <a:t> – 1/29/08</a:t>
            </a:r>
          </a:p>
          <a:p>
            <a:pPr eaLnBrk="1" hangingPunct="1">
              <a:buFontTx/>
              <a:buAutoNum type="arabicPeriod"/>
            </a:pPr>
            <a:r>
              <a:rPr lang="en-US" sz="1400" dirty="0" smtClean="0"/>
              <a:t>Meeting la City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finalizarea</a:t>
            </a:r>
            <a:r>
              <a:rPr lang="en-US" sz="1400" dirty="0" smtClean="0"/>
              <a:t> site </a:t>
            </a:r>
            <a:r>
              <a:rPr lang="en-US" sz="1400" dirty="0" err="1" smtClean="0"/>
              <a:t>planului</a:t>
            </a:r>
            <a:r>
              <a:rPr lang="en-US" sz="1400" dirty="0" smtClean="0"/>
              <a:t> – 3/24/08</a:t>
            </a:r>
          </a:p>
          <a:p>
            <a:pPr lvl="1" eaLnBrk="1" hangingPunct="1"/>
            <a:r>
              <a:rPr lang="en-US" sz="1200" dirty="0" err="1" smtClean="0"/>
              <a:t>Pregatirea</a:t>
            </a:r>
            <a:r>
              <a:rPr lang="en-US" sz="1200" dirty="0" smtClean="0"/>
              <a:t> legal description, </a:t>
            </a:r>
            <a:r>
              <a:rPr lang="en-US" sz="1200" dirty="0" err="1" smtClean="0"/>
              <a:t>refacere</a:t>
            </a:r>
            <a:r>
              <a:rPr lang="en-US" sz="1200" dirty="0" smtClean="0"/>
              <a:t> appraisal, </a:t>
            </a:r>
            <a:r>
              <a:rPr lang="en-US" sz="1200" dirty="0" err="1" smtClean="0"/>
              <a:t>creare</a:t>
            </a:r>
            <a:r>
              <a:rPr lang="en-US" sz="1200" dirty="0" smtClean="0"/>
              <a:t> </a:t>
            </a:r>
            <a:r>
              <a:rPr lang="en-US" sz="1200" dirty="0" err="1" smtClean="0"/>
              <a:t>proiect</a:t>
            </a:r>
            <a:r>
              <a:rPr lang="en-US" sz="1200" dirty="0" smtClean="0"/>
              <a:t> pedestrian pathway</a:t>
            </a:r>
          </a:p>
          <a:p>
            <a:pPr eaLnBrk="1" hangingPunct="1">
              <a:buFontTx/>
              <a:buAutoNum type="arabicPeriod"/>
            </a:pPr>
            <a:r>
              <a:rPr lang="en-US" sz="1400" dirty="0" err="1" smtClean="0"/>
              <a:t>Completarea</a:t>
            </a:r>
            <a:r>
              <a:rPr lang="en-US" sz="1400" dirty="0" smtClean="0"/>
              <a:t> </a:t>
            </a:r>
            <a:r>
              <a:rPr lang="en-US" sz="1400" dirty="0" err="1" smtClean="0"/>
              <a:t>documentatiei</a:t>
            </a:r>
            <a:r>
              <a:rPr lang="en-US" sz="1400" dirty="0" smtClean="0"/>
              <a:t>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vacation – 7/29/08</a:t>
            </a:r>
          </a:p>
          <a:p>
            <a:pPr eaLnBrk="1" hangingPunct="1">
              <a:buFontTx/>
              <a:buAutoNum type="arabicPeriod"/>
            </a:pPr>
            <a:r>
              <a:rPr lang="en-US" sz="1400" dirty="0" smtClean="0">
                <a:solidFill>
                  <a:srgbClr val="FF0000"/>
                </a:solidFill>
              </a:rPr>
              <a:t>Public hearing </a:t>
            </a:r>
            <a:r>
              <a:rPr lang="en-US" sz="1400" dirty="0" err="1" smtClean="0">
                <a:solidFill>
                  <a:srgbClr val="FF0000"/>
                </a:solidFill>
              </a:rPr>
              <a:t>pentru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dicsutarea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cererii</a:t>
            </a:r>
            <a:r>
              <a:rPr lang="en-US" sz="1400" dirty="0" smtClean="0">
                <a:solidFill>
                  <a:srgbClr val="FF0000"/>
                </a:solidFill>
              </a:rPr>
              <a:t> de vacation – 9/15/08</a:t>
            </a:r>
          </a:p>
          <a:p>
            <a:pPr lvl="1" eaLnBrk="1" hangingPunct="1"/>
            <a:r>
              <a:rPr lang="en-US" sz="1200" dirty="0" err="1" smtClean="0">
                <a:solidFill>
                  <a:srgbClr val="FF0000"/>
                </a:solidFill>
              </a:rPr>
              <a:t>Cererea</a:t>
            </a:r>
            <a:r>
              <a:rPr lang="en-US" sz="1200" dirty="0" smtClean="0">
                <a:solidFill>
                  <a:srgbClr val="FF0000"/>
                </a:solidFill>
              </a:rPr>
              <a:t> de vacation a </a:t>
            </a:r>
            <a:r>
              <a:rPr lang="en-US" sz="1200" dirty="0" err="1" smtClean="0">
                <a:solidFill>
                  <a:srgbClr val="FF0000"/>
                </a:solidFill>
              </a:rPr>
              <a:t>fost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respinsa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Tx/>
              <a:buAutoNum type="arabicPeriod"/>
            </a:pPr>
            <a:r>
              <a:rPr lang="en-US" sz="1400" dirty="0" smtClean="0"/>
              <a:t>Meeting la City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stabilirea</a:t>
            </a:r>
            <a:r>
              <a:rPr lang="en-US" sz="1400" dirty="0" smtClean="0"/>
              <a:t> </a:t>
            </a:r>
            <a:r>
              <a:rPr lang="en-US" sz="1400" dirty="0" err="1" smtClean="0"/>
              <a:t>urmatorilor</a:t>
            </a:r>
            <a:r>
              <a:rPr lang="en-US" sz="1400" dirty="0" smtClean="0"/>
              <a:t> </a:t>
            </a:r>
            <a:r>
              <a:rPr lang="en-US" sz="1400" dirty="0" err="1" smtClean="0"/>
              <a:t>pasi</a:t>
            </a:r>
            <a:r>
              <a:rPr lang="en-US" sz="1400" dirty="0" smtClean="0"/>
              <a:t> – 9/18/08</a:t>
            </a:r>
          </a:p>
          <a:p>
            <a:pPr eaLnBrk="1" hangingPunct="1">
              <a:buFontTx/>
              <a:buAutoNum type="arabicPeriod"/>
            </a:pPr>
            <a:r>
              <a:rPr lang="en-US" sz="1400" dirty="0" smtClean="0"/>
              <a:t>Meeting la City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discutarea</a:t>
            </a:r>
            <a:r>
              <a:rPr lang="en-US" sz="1400" dirty="0" smtClean="0"/>
              <a:t> site </a:t>
            </a:r>
            <a:r>
              <a:rPr lang="en-US" sz="1400" dirty="0" err="1" smtClean="0"/>
              <a:t>planului</a:t>
            </a:r>
            <a:r>
              <a:rPr lang="en-US" sz="1400" dirty="0" smtClean="0"/>
              <a:t> </a:t>
            </a:r>
            <a:r>
              <a:rPr lang="en-US" sz="1400" dirty="0" err="1" smtClean="0"/>
              <a:t>modificat</a:t>
            </a:r>
            <a:r>
              <a:rPr lang="en-US" sz="1400" dirty="0" smtClean="0"/>
              <a:t> – 10/23/08</a:t>
            </a:r>
          </a:p>
          <a:p>
            <a:pPr eaLnBrk="1" hangingPunct="1">
              <a:buFontTx/>
              <a:buAutoNum type="arabicPeriod"/>
            </a:pPr>
            <a:r>
              <a:rPr lang="en-US" sz="1400" dirty="0" smtClean="0"/>
              <a:t>Pre-application review la City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noul</a:t>
            </a:r>
            <a:r>
              <a:rPr lang="en-US" sz="1400" dirty="0" smtClean="0"/>
              <a:t> plan – 11/06/08 </a:t>
            </a:r>
          </a:p>
          <a:p>
            <a:pPr eaLnBrk="1" hangingPunct="1">
              <a:buFontTx/>
              <a:buAutoNum type="arabicPeriod"/>
            </a:pPr>
            <a:r>
              <a:rPr lang="en-US" sz="1400" dirty="0" smtClean="0"/>
              <a:t>Intake meeting la City de </a:t>
            </a:r>
            <a:r>
              <a:rPr lang="en-US" sz="1400" dirty="0" err="1" smtClean="0"/>
              <a:t>depunere</a:t>
            </a:r>
            <a:r>
              <a:rPr lang="en-US" sz="1400" dirty="0" smtClean="0"/>
              <a:t> a </a:t>
            </a:r>
            <a:r>
              <a:rPr lang="en-US" sz="1400" dirty="0" err="1" smtClean="0"/>
              <a:t>planurilor</a:t>
            </a:r>
            <a:r>
              <a:rPr lang="en-US" sz="1400" dirty="0" smtClean="0"/>
              <a:t>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CUP – 12/06/08</a:t>
            </a:r>
          </a:p>
          <a:p>
            <a:pPr eaLnBrk="1" hangingPunct="1">
              <a:buFontTx/>
              <a:buAutoNum type="arabicPeriod"/>
            </a:pPr>
            <a:r>
              <a:rPr lang="en-US" sz="1400" dirty="0" err="1" smtClean="0">
                <a:solidFill>
                  <a:srgbClr val="FF0000"/>
                </a:solidFill>
              </a:rPr>
              <a:t>Confirmare</a:t>
            </a:r>
            <a:r>
              <a:rPr lang="en-US" sz="1400" dirty="0" smtClean="0">
                <a:solidFill>
                  <a:srgbClr val="FF0000"/>
                </a:solidFill>
              </a:rPr>
              <a:t> ca </a:t>
            </a:r>
            <a:r>
              <a:rPr lang="en-US" sz="1400" dirty="0" err="1" smtClean="0">
                <a:solidFill>
                  <a:srgbClr val="FF0000"/>
                </a:solidFill>
              </a:rPr>
              <a:t>Aplicatia</a:t>
            </a:r>
            <a:r>
              <a:rPr lang="en-US" sz="1400" dirty="0" smtClean="0">
                <a:solidFill>
                  <a:srgbClr val="FF0000"/>
                </a:solidFill>
              </a:rPr>
              <a:t> CUP </a:t>
            </a:r>
            <a:r>
              <a:rPr lang="en-US" sz="1400" dirty="0" err="1" smtClean="0">
                <a:solidFill>
                  <a:srgbClr val="FF0000"/>
                </a:solidFill>
              </a:rPr>
              <a:t>este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Completa</a:t>
            </a:r>
            <a:r>
              <a:rPr lang="en-US" sz="1400" dirty="0" smtClean="0">
                <a:solidFill>
                  <a:srgbClr val="FF0000"/>
                </a:solidFill>
              </a:rPr>
              <a:t> – 1/09/09</a:t>
            </a:r>
          </a:p>
          <a:p>
            <a:pPr eaLnBrk="1" hangingPunct="1">
              <a:buNone/>
            </a:pPr>
            <a:endParaRPr lang="en-US" sz="1400" dirty="0" smtClean="0">
              <a:solidFill>
                <a:srgbClr val="CC0099"/>
              </a:solidFill>
            </a:endParaRPr>
          </a:p>
          <a:p>
            <a:pPr eaLnBrk="1" hangingPunct="1">
              <a:buNone/>
            </a:pPr>
            <a:r>
              <a:rPr lang="en-US" sz="1600" b="1" dirty="0" err="1" smtClean="0"/>
              <a:t>Participanti</a:t>
            </a:r>
            <a:endParaRPr lang="en-US" sz="1600" b="1" dirty="0" smtClean="0"/>
          </a:p>
          <a:p>
            <a:pPr eaLnBrk="1" hangingPunct="1"/>
            <a:r>
              <a:rPr lang="en-US" sz="1400" dirty="0" err="1" smtClean="0"/>
              <a:t>Echipa</a:t>
            </a:r>
            <a:r>
              <a:rPr lang="en-US" sz="1400" dirty="0" smtClean="0"/>
              <a:t> de </a:t>
            </a:r>
            <a:r>
              <a:rPr lang="en-US" sz="1400" dirty="0" err="1" smtClean="0"/>
              <a:t>specialisti</a:t>
            </a:r>
            <a:r>
              <a:rPr lang="en-US" sz="1400" dirty="0" smtClean="0"/>
              <a:t>:</a:t>
            </a:r>
          </a:p>
          <a:p>
            <a:pPr lvl="1" eaLnBrk="1" hangingPunct="1"/>
            <a:r>
              <a:rPr lang="en-US" sz="1200" dirty="0" smtClean="0"/>
              <a:t>Ovidiu Marcu – design architect, </a:t>
            </a:r>
            <a:r>
              <a:rPr lang="en-US" sz="1200" dirty="0" err="1" smtClean="0"/>
              <a:t>conceptia</a:t>
            </a:r>
            <a:r>
              <a:rPr lang="en-US" sz="1200" dirty="0" smtClean="0"/>
              <a:t> </a:t>
            </a:r>
            <a:r>
              <a:rPr lang="en-US" sz="1200" dirty="0" err="1" smtClean="0"/>
              <a:t>proiectului</a:t>
            </a:r>
            <a:r>
              <a:rPr lang="en-US" sz="1200" dirty="0" smtClean="0"/>
              <a:t>, </a:t>
            </a:r>
            <a:r>
              <a:rPr lang="en-US" sz="1200" dirty="0" err="1" smtClean="0"/>
              <a:t>elemente</a:t>
            </a:r>
            <a:r>
              <a:rPr lang="en-US" sz="1200" dirty="0" smtClean="0"/>
              <a:t> </a:t>
            </a:r>
            <a:r>
              <a:rPr lang="en-US" sz="1200" dirty="0" err="1" smtClean="0"/>
              <a:t>traditionale</a:t>
            </a:r>
            <a:r>
              <a:rPr lang="en-US" sz="1200" dirty="0" smtClean="0"/>
              <a:t> </a:t>
            </a:r>
            <a:r>
              <a:rPr lang="en-US" sz="1200" dirty="0" err="1" smtClean="0"/>
              <a:t>romanesti</a:t>
            </a:r>
            <a:endParaRPr lang="en-US" sz="1200" dirty="0" smtClean="0"/>
          </a:p>
          <a:p>
            <a:pPr lvl="1" eaLnBrk="1" hangingPunct="1"/>
            <a:r>
              <a:rPr lang="en-US" sz="1200" dirty="0" smtClean="0"/>
              <a:t>Adam Clark, Gary Parkinson Architects – project architect</a:t>
            </a:r>
          </a:p>
          <a:p>
            <a:pPr lvl="1" eaLnBrk="1" hangingPunct="1"/>
            <a:r>
              <a:rPr lang="en-US" sz="1200" dirty="0" smtClean="0"/>
              <a:t>Joseph Smeby, Omega Engineering, Inc. – civil engineering</a:t>
            </a:r>
          </a:p>
          <a:p>
            <a:pPr lvl="1" eaLnBrk="1" hangingPunct="1"/>
            <a:r>
              <a:rPr lang="en-US" sz="1200" dirty="0" smtClean="0"/>
              <a:t>Brian E. Lawler , Lawler, Burroughs &amp; Baker, P.C – legal counsel</a:t>
            </a:r>
          </a:p>
          <a:p>
            <a:pPr eaLnBrk="1" hangingPunct="1"/>
            <a:r>
              <a:rPr lang="en-US" sz="1400" dirty="0" err="1" smtClean="0"/>
              <a:t>Membrii</a:t>
            </a:r>
            <a:r>
              <a:rPr lang="en-US" sz="1400" dirty="0" smtClean="0"/>
              <a:t> </a:t>
            </a:r>
            <a:r>
              <a:rPr lang="en-US" sz="1400" dirty="0" err="1" smtClean="0"/>
              <a:t>activi</a:t>
            </a:r>
            <a:r>
              <a:rPr lang="en-US" sz="1400" dirty="0" smtClean="0"/>
              <a:t> in </a:t>
            </a:r>
            <a:r>
              <a:rPr lang="en-US" sz="1400" dirty="0" err="1" smtClean="0"/>
              <a:t>proiectul</a:t>
            </a:r>
            <a:r>
              <a:rPr lang="en-US" sz="1400" dirty="0" smtClean="0"/>
              <a:t> de </a:t>
            </a:r>
            <a:r>
              <a:rPr lang="en-US" sz="1400" dirty="0" err="1" smtClean="0"/>
              <a:t>constructie</a:t>
            </a:r>
            <a:endParaRPr lang="en-US" sz="1400" dirty="0" smtClean="0"/>
          </a:p>
          <a:p>
            <a:pPr lvl="1" eaLnBrk="1" hangingPunct="1"/>
            <a:r>
              <a:rPr lang="en-US" sz="1200" dirty="0" smtClean="0"/>
              <a:t>Val Dominte, Ovidiu Marcu – cu </a:t>
            </a:r>
            <a:r>
              <a:rPr lang="en-US" sz="1200" dirty="0" err="1" smtClean="0"/>
              <a:t>ajutor</a:t>
            </a:r>
            <a:r>
              <a:rPr lang="en-US" sz="1200" dirty="0" smtClean="0"/>
              <a:t> de la </a:t>
            </a:r>
            <a:r>
              <a:rPr lang="en-US" sz="1200" dirty="0" err="1" smtClean="0"/>
              <a:t>Parintele</a:t>
            </a:r>
            <a:r>
              <a:rPr lang="en-US" sz="1200" dirty="0" smtClean="0"/>
              <a:t> Catana, </a:t>
            </a:r>
            <a:r>
              <a:rPr lang="en-US" sz="1200" dirty="0" err="1" smtClean="0"/>
              <a:t>Doina</a:t>
            </a:r>
            <a:r>
              <a:rPr lang="en-US" sz="1200" dirty="0" smtClean="0"/>
              <a:t> Zanidache, Ioan </a:t>
            </a:r>
            <a:r>
              <a:rPr lang="en-US" sz="1200" dirty="0" err="1" smtClean="0"/>
              <a:t>Smantana</a:t>
            </a:r>
            <a:r>
              <a:rPr lang="en-US" sz="1200" dirty="0" smtClean="0"/>
              <a:t> </a:t>
            </a:r>
          </a:p>
          <a:p>
            <a:pPr eaLnBrk="1" hangingPunct="1"/>
            <a:r>
              <a:rPr lang="en-US" sz="1400" dirty="0" err="1" smtClean="0"/>
              <a:t>Consiliul</a:t>
            </a:r>
            <a:r>
              <a:rPr lang="en-US" sz="1400" dirty="0" smtClean="0"/>
              <a:t> a </a:t>
            </a:r>
            <a:r>
              <a:rPr lang="en-US" sz="1400" dirty="0" err="1" smtClean="0"/>
              <a:t>revizuit</a:t>
            </a:r>
            <a:r>
              <a:rPr lang="en-US" sz="1400" dirty="0" smtClean="0"/>
              <a:t> si </a:t>
            </a:r>
            <a:r>
              <a:rPr lang="en-US" sz="1400" dirty="0" err="1" smtClean="0"/>
              <a:t>aprobat</a:t>
            </a:r>
            <a:r>
              <a:rPr lang="en-US" sz="1400" dirty="0" smtClean="0"/>
              <a:t> lunar </a:t>
            </a:r>
            <a:r>
              <a:rPr lang="en-US" sz="1400" dirty="0" err="1" smtClean="0"/>
              <a:t>toate</a:t>
            </a:r>
            <a:r>
              <a:rPr lang="en-US" sz="1400" dirty="0" smtClean="0"/>
              <a:t> </a:t>
            </a:r>
            <a:r>
              <a:rPr lang="en-US" sz="1400" dirty="0" err="1" smtClean="0"/>
              <a:t>hotararile</a:t>
            </a:r>
            <a:r>
              <a:rPr lang="en-US" sz="1400" dirty="0" smtClean="0"/>
              <a:t> legate de </a:t>
            </a:r>
            <a:r>
              <a:rPr lang="en-US" sz="1400" dirty="0" err="1" smtClean="0"/>
              <a:t>proiect</a:t>
            </a:r>
            <a:endParaRPr lang="en-US" sz="1400" dirty="0" smtClean="0"/>
          </a:p>
          <a:p>
            <a:pPr eaLnBrk="1" hangingPunct="1">
              <a:buNone/>
            </a:pPr>
            <a:endParaRPr lang="en-US" sz="1400" dirty="0" smtClean="0">
              <a:solidFill>
                <a:srgbClr val="CC0099"/>
              </a:solidFill>
            </a:endParaRPr>
          </a:p>
          <a:p>
            <a:pPr eaLnBrk="1" hangingPunct="1">
              <a:buFontTx/>
              <a:buAutoNum type="arabicPeriod"/>
            </a:pPr>
            <a:endParaRPr lang="en-US" sz="1400" dirty="0" smtClean="0">
              <a:solidFill>
                <a:srgbClr val="CC0099"/>
              </a:solidFill>
            </a:endParaRPr>
          </a:p>
        </p:txBody>
      </p:sp>
      <p:pic>
        <p:nvPicPr>
          <p:cNvPr id="1026" name="Picture 2" descr="C:\Users\TUDORT~1\AppData\Local\Temp\Temporary Internet Files\Content.IE5\Q06HXHWF\MCDD00942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057400"/>
            <a:ext cx="790270" cy="538161"/>
          </a:xfrm>
          <a:prstGeom prst="rect">
            <a:avLst/>
          </a:prstGeom>
          <a:noFill/>
        </p:spPr>
      </p:pic>
      <p:pic>
        <p:nvPicPr>
          <p:cNvPr id="5" name="Picture 2" descr="C:\Users\TUDORT~1\AppData\Local\Temp\Temporary Internet Files\Content.IE5\Q06HXHWF\MCDD00942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5730" y="3657600"/>
            <a:ext cx="790270" cy="538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 bwMode="auto">
          <a:xfrm>
            <a:off x="349770" y="5554362"/>
            <a:ext cx="6660630" cy="304800"/>
          </a:xfrm>
          <a:prstGeom prst="rect">
            <a:avLst/>
          </a:prstGeom>
          <a:solidFill>
            <a:srgbClr val="FFFF00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588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Utility easement 20’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486400" y="304800"/>
            <a:ext cx="914400" cy="4648200"/>
          </a:xfrm>
          <a:prstGeom prst="rect">
            <a:avLst/>
          </a:prstGeom>
          <a:solidFill>
            <a:srgbClr val="FFFF00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588000"/>
            </a:camera>
            <a:lightRig rig="threePt" dir="t"/>
          </a:scene3d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1200" dirty="0" smtClean="0"/>
          </a:p>
          <a:p>
            <a:pPr algn="ctr" eaLnBrk="0" hangingPunct="0"/>
            <a:endParaRPr lang="en-US" sz="1200" dirty="0" smtClean="0"/>
          </a:p>
          <a:p>
            <a:pPr algn="ctr" eaLnBrk="0" hangingPunct="0"/>
            <a:endParaRPr lang="en-US" sz="1200" dirty="0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7401696" y="1219200"/>
            <a:ext cx="381000" cy="3733800"/>
          </a:xfrm>
          <a:prstGeom prst="rect">
            <a:avLst/>
          </a:prstGeom>
          <a:solidFill>
            <a:srgbClr val="92D050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54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600" smtClean="0"/>
          </a:p>
        </p:txBody>
      </p:sp>
      <p:sp>
        <p:nvSpPr>
          <p:cNvPr id="11" name="Parallelogram 10"/>
          <p:cNvSpPr/>
          <p:nvPr/>
        </p:nvSpPr>
        <p:spPr bwMode="auto">
          <a:xfrm>
            <a:off x="5943600" y="304800"/>
            <a:ext cx="1066800" cy="4648200"/>
          </a:xfrm>
          <a:prstGeom prst="parallelogram">
            <a:avLst>
              <a:gd name="adj" fmla="val 53235"/>
            </a:avLst>
          </a:prstGeom>
          <a:solidFill>
            <a:srgbClr val="FFC000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6096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dirty="0" smtClean="0"/>
              <a:t>Utility easement 30’ (proposed)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257800" y="838200"/>
            <a:ext cx="990600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424248" y="1204210"/>
            <a:ext cx="7010400" cy="304800"/>
          </a:xfrm>
          <a:prstGeom prst="rect">
            <a:avLst/>
          </a:prstGeom>
          <a:solidFill>
            <a:srgbClr val="92D050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588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/>
              <a:t>Pedestrian Pathway easement 20’ (proposed)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53000" y="4953000"/>
            <a:ext cx="2057400" cy="914400"/>
            <a:chOff x="4953000" y="4953000"/>
            <a:chExt cx="2057400" cy="914400"/>
          </a:xfrm>
        </p:grpSpPr>
        <p:sp>
          <p:nvSpPr>
            <p:cNvPr id="5" name="Rectangle 4"/>
            <p:cNvSpPr/>
            <p:nvPr/>
          </p:nvSpPr>
          <p:spPr bwMode="auto">
            <a:xfrm>
              <a:off x="4953000" y="4953000"/>
              <a:ext cx="2057400" cy="914400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/>
                <a:t>Land petitioned for v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acation 60’ x 140’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953000" y="5410200"/>
              <a:ext cx="990600" cy="457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dirty="0" smtClean="0"/>
                <a:t>Lot 22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943600" y="5410200"/>
              <a:ext cx="1066800" cy="457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 eaLnBrk="0" hangingPunct="0"/>
              <a:r>
                <a:rPr lang="en-US" sz="1400" dirty="0" smtClean="0">
                  <a:solidFill>
                    <a:srgbClr val="000000"/>
                  </a:solidFill>
                </a:rPr>
                <a:t>Lot 21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75190" y="3402449"/>
            <a:ext cx="106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/>
            <a:r>
              <a:rPr lang="en-US" sz="1400" dirty="0" smtClean="0">
                <a:solidFill>
                  <a:srgbClr val="000000"/>
                </a:solidFill>
              </a:rPr>
              <a:t>Utility</a:t>
            </a:r>
          </a:p>
          <a:p>
            <a:pPr lvl="0" algn="ctr" eaLnBrk="0" hangingPunct="0"/>
            <a:r>
              <a:rPr lang="en-US" sz="1400" dirty="0" smtClean="0">
                <a:solidFill>
                  <a:srgbClr val="000000"/>
                </a:solidFill>
              </a:rPr>
              <a:t>and pedestrian pathway easement</a:t>
            </a:r>
          </a:p>
          <a:p>
            <a:pPr lvl="0" algn="ctr" eaLnBrk="0" hangingPunct="0"/>
            <a:r>
              <a:rPr lang="en-US" sz="1400" dirty="0" smtClean="0">
                <a:solidFill>
                  <a:srgbClr val="000000"/>
                </a:solidFill>
              </a:rPr>
              <a:t>60’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0"/>
            <a:ext cx="3810000" cy="685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Site Plan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Vechi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86400" y="304800"/>
            <a:ext cx="2327190" cy="914400"/>
          </a:xfrm>
          <a:prstGeom prst="rect">
            <a:avLst/>
          </a:prstGeom>
          <a:solidFill>
            <a:srgbClr val="92D050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58800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400" dirty="0" smtClean="0"/>
              <a:t>Park</a:t>
            </a:r>
          </a:p>
        </p:txBody>
      </p:sp>
      <p:sp>
        <p:nvSpPr>
          <p:cNvPr id="26" name="TextBox 25"/>
          <p:cNvSpPr txBox="1"/>
          <p:nvPr/>
        </p:nvSpPr>
        <p:spPr>
          <a:xfrm rot="20481840">
            <a:off x="5172761" y="5130874"/>
            <a:ext cx="17127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MS Mincho" pitchFamily="49" charset="-128"/>
                <a:ea typeface="MS Mincho" pitchFamily="49" charset="-128"/>
              </a:rPr>
              <a:t>DECLINED</a:t>
            </a:r>
            <a:endParaRPr lang="en-US" sz="2800" b="1" dirty="0">
              <a:solidFill>
                <a:srgbClr val="FF0000"/>
              </a:solidFill>
              <a:latin typeface="MS Mincho" pitchFamily="49" charset="-128"/>
              <a:ea typeface="MS Mincho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80963"/>
            <a:ext cx="889635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3733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Site Plan Actual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410200" y="1371600"/>
            <a:ext cx="2590800" cy="3733800"/>
          </a:xfrm>
          <a:prstGeom prst="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9" name="Right Triangle 8"/>
          <p:cNvSpPr/>
          <p:nvPr/>
        </p:nvSpPr>
        <p:spPr bwMode="auto">
          <a:xfrm rot="16200000">
            <a:off x="5810250" y="-57150"/>
            <a:ext cx="990600" cy="1866900"/>
          </a:xfrm>
          <a:prstGeom prst="rtTriangle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7239000" y="381000"/>
            <a:ext cx="762000" cy="990600"/>
          </a:xfrm>
          <a:prstGeom prst="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1" name="Rectangle 10"/>
          <p:cNvSpPr/>
          <p:nvPr/>
        </p:nvSpPr>
        <p:spPr bwMode="auto">
          <a:xfrm>
            <a:off x="914400" y="5105400"/>
            <a:ext cx="3124200" cy="1447800"/>
          </a:xfrm>
          <a:prstGeom prst="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13" name="Snip Single Corner Rectangle 12"/>
          <p:cNvSpPr/>
          <p:nvPr/>
        </p:nvSpPr>
        <p:spPr bwMode="auto">
          <a:xfrm>
            <a:off x="4038600" y="6096000"/>
            <a:ext cx="3505200" cy="457200"/>
          </a:xfrm>
          <a:prstGeom prst="snip1Rect">
            <a:avLst>
              <a:gd name="adj" fmla="val 50000"/>
            </a:avLst>
          </a:prstGeom>
          <a:solidFill>
            <a:srgbClr val="00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4" name="Rectangle 13"/>
          <p:cNvSpPr/>
          <p:nvPr/>
        </p:nvSpPr>
        <p:spPr bwMode="auto">
          <a:xfrm>
            <a:off x="2133600" y="2286000"/>
            <a:ext cx="3276600" cy="2819400"/>
          </a:xfrm>
          <a:prstGeom prst="rect">
            <a:avLst/>
          </a:prstGeom>
          <a:solidFill>
            <a:srgbClr val="00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16" name="Right Triangle 15"/>
          <p:cNvSpPr/>
          <p:nvPr/>
        </p:nvSpPr>
        <p:spPr bwMode="auto">
          <a:xfrm rot="16200000">
            <a:off x="3314700" y="190500"/>
            <a:ext cx="914400" cy="3276600"/>
          </a:xfrm>
          <a:prstGeom prst="rtTriangle">
            <a:avLst/>
          </a:prstGeom>
          <a:solidFill>
            <a:srgbClr val="00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12" name="Oval 11"/>
          <p:cNvSpPr/>
          <p:nvPr/>
        </p:nvSpPr>
        <p:spPr bwMode="auto">
          <a:xfrm>
            <a:off x="2372360" y="1752600"/>
            <a:ext cx="2057400" cy="3352800"/>
          </a:xfrm>
          <a:prstGeom prst="ellipse">
            <a:avLst/>
          </a:prstGeom>
          <a:solidFill>
            <a:srgbClr val="FF99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21" name="Rectangle 20"/>
          <p:cNvSpPr/>
          <p:nvPr/>
        </p:nvSpPr>
        <p:spPr bwMode="auto">
          <a:xfrm>
            <a:off x="1371600" y="2514600"/>
            <a:ext cx="762000" cy="2743200"/>
          </a:xfrm>
          <a:prstGeom prst="rect">
            <a:avLst/>
          </a:prstGeom>
          <a:solidFill>
            <a:srgbClr val="00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18" name="Snip Single Corner Rectangle 17"/>
          <p:cNvSpPr/>
          <p:nvPr/>
        </p:nvSpPr>
        <p:spPr bwMode="auto">
          <a:xfrm flipV="1">
            <a:off x="4038600" y="5105400"/>
            <a:ext cx="1676400" cy="381000"/>
          </a:xfrm>
          <a:prstGeom prst="snip1Rect">
            <a:avLst>
              <a:gd name="adj" fmla="val 50000"/>
            </a:avLst>
          </a:prstGeom>
          <a:solidFill>
            <a:srgbClr val="00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9" name="Rectangle 18"/>
          <p:cNvSpPr/>
          <p:nvPr/>
        </p:nvSpPr>
        <p:spPr bwMode="auto">
          <a:xfrm>
            <a:off x="4038600" y="5486400"/>
            <a:ext cx="3962400" cy="609600"/>
          </a:xfrm>
          <a:prstGeom prst="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20" name="Rectangle 19"/>
          <p:cNvSpPr/>
          <p:nvPr/>
        </p:nvSpPr>
        <p:spPr bwMode="auto">
          <a:xfrm>
            <a:off x="5562600" y="5105400"/>
            <a:ext cx="2438400" cy="381000"/>
          </a:xfrm>
          <a:prstGeom prst="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/>
          </a:p>
        </p:txBody>
      </p:sp>
      <p:sp>
        <p:nvSpPr>
          <p:cNvPr id="17" name="L-Shape 16"/>
          <p:cNvSpPr/>
          <p:nvPr/>
        </p:nvSpPr>
        <p:spPr bwMode="auto">
          <a:xfrm rot="5400000">
            <a:off x="647700" y="3238500"/>
            <a:ext cx="2590800" cy="1143000"/>
          </a:xfrm>
          <a:prstGeom prst="corner">
            <a:avLst>
              <a:gd name="adj1" fmla="val 67416"/>
              <a:gd name="adj2" fmla="val 146305"/>
            </a:avLst>
          </a:prstGeom>
          <a:solidFill>
            <a:srgbClr val="FF99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2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TUDORT~1\AppData\Local\Temp\Temporary Internet Files\Content.IE5\Q06HXHWF\MCDD00942_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152400"/>
            <a:ext cx="1171270" cy="797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err="1" smtClean="0"/>
              <a:t>Etapele</a:t>
            </a:r>
            <a:r>
              <a:rPr lang="en-US" sz="4000" dirty="0" smtClean="0"/>
              <a:t> </a:t>
            </a:r>
            <a:r>
              <a:rPr lang="en-US" sz="4000" dirty="0" err="1" smtClean="0"/>
              <a:t>Urmatoare</a:t>
            </a:r>
            <a:r>
              <a:rPr lang="en-US" sz="4000" dirty="0" smtClean="0"/>
              <a:t> in 2009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534400" cy="495300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800" i="1" dirty="0" err="1" smtClean="0"/>
              <a:t>Aprobare</a:t>
            </a:r>
            <a:r>
              <a:rPr lang="en-US" sz="2800" i="1" dirty="0" smtClean="0"/>
              <a:t> Conditional Use Permit – </a:t>
            </a:r>
            <a:r>
              <a:rPr lang="en-US" sz="2800" i="1" dirty="0" err="1" smtClean="0"/>
              <a:t>Aprilie</a:t>
            </a:r>
            <a:r>
              <a:rPr lang="en-US" sz="2800" i="1" dirty="0" smtClean="0"/>
              <a:t> 2009</a:t>
            </a:r>
          </a:p>
          <a:p>
            <a:pPr marL="457200" indent="-457200" eaLnBrk="1" hangingPunct="1">
              <a:lnSpc>
                <a:spcPct val="80000"/>
              </a:lnSpc>
              <a:buAutoNum type="arabicPeriod"/>
            </a:pPr>
            <a:endParaRPr lang="en-US" sz="28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800" i="1" dirty="0" err="1" smtClean="0"/>
              <a:t>Realizarea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planurilor</a:t>
            </a:r>
            <a:r>
              <a:rPr lang="en-US" sz="2800" i="1" dirty="0" smtClean="0"/>
              <a:t> de </a:t>
            </a:r>
            <a:r>
              <a:rPr lang="en-US" sz="2800" i="1" dirty="0" err="1" smtClean="0"/>
              <a:t>constructie</a:t>
            </a:r>
            <a:r>
              <a:rPr lang="en-US" sz="2800" i="1" dirty="0" smtClean="0"/>
              <a:t> – </a:t>
            </a:r>
            <a:r>
              <a:rPr lang="en-US" sz="2800" i="1" dirty="0" err="1" smtClean="0"/>
              <a:t>Aprilie</a:t>
            </a:r>
            <a:r>
              <a:rPr lang="en-US" sz="2800" i="1" dirty="0" smtClean="0"/>
              <a:t> 2009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endParaRPr lang="en-US" sz="2800" i="1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800" i="1" dirty="0" err="1" smtClean="0"/>
              <a:t>Adunare</a:t>
            </a:r>
            <a:r>
              <a:rPr lang="en-US" sz="2800" i="1" dirty="0" smtClean="0"/>
              <a:t> Generala </a:t>
            </a:r>
            <a:r>
              <a:rPr lang="en-US" sz="2800" i="1" dirty="0" err="1" smtClean="0"/>
              <a:t>Extraordinara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pentru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aprobarea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planurilor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bugetului</a:t>
            </a:r>
            <a:r>
              <a:rPr lang="en-US" sz="2800" i="1" dirty="0" smtClean="0"/>
              <a:t> si </a:t>
            </a:r>
            <a:r>
              <a:rPr lang="en-US" sz="2800" i="1" dirty="0" err="1" smtClean="0"/>
              <a:t>procesului</a:t>
            </a:r>
            <a:r>
              <a:rPr lang="en-US" sz="2800" i="1" dirty="0" smtClean="0"/>
              <a:t> de </a:t>
            </a:r>
            <a:r>
              <a:rPr lang="en-US" sz="2800" i="1" dirty="0" err="1" smtClean="0"/>
              <a:t>constructie</a:t>
            </a:r>
            <a:r>
              <a:rPr lang="en-US" sz="2800" i="1" dirty="0" smtClean="0"/>
              <a:t> a </a:t>
            </a:r>
            <a:r>
              <a:rPr lang="en-US" sz="2800" i="1" dirty="0" err="1" smtClean="0"/>
              <a:t>bisericii</a:t>
            </a:r>
            <a:r>
              <a:rPr lang="en-US" sz="2800" i="1" dirty="0" smtClean="0"/>
              <a:t> – Mai 2009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endParaRPr lang="it-IT" sz="2800" i="1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it-IT" sz="2800" i="1" dirty="0" smtClean="0"/>
              <a:t>Inceperea constructiei – Iunie 2009</a:t>
            </a:r>
          </a:p>
        </p:txBody>
      </p:sp>
      <p:pic>
        <p:nvPicPr>
          <p:cNvPr id="4" name="Picture 2" descr="C:\Users\TUDORT~1\AppData\Local\Temp\Temporary Internet Files\Content.IE5\Q06HXHWF\MCDD00942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4530" y="4740675"/>
            <a:ext cx="1095070" cy="74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Ovidiu Marcu</a:t>
            </a:r>
          </a:p>
        </p:txBody>
      </p:sp>
      <p:sp>
        <p:nvSpPr>
          <p:cNvPr id="819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 err="1" smtClean="0">
                <a:solidFill>
                  <a:srgbClr val="000000"/>
                </a:solidFill>
              </a:rPr>
              <a:t>Proiectul</a:t>
            </a:r>
            <a:r>
              <a:rPr lang="en-US" sz="4000" dirty="0" smtClean="0">
                <a:solidFill>
                  <a:srgbClr val="000000"/>
                </a:solidFill>
              </a:rPr>
              <a:t> de </a:t>
            </a:r>
            <a:r>
              <a:rPr lang="en-US" sz="4000" dirty="0" err="1" smtClean="0">
                <a:solidFill>
                  <a:srgbClr val="000000"/>
                </a:solidFill>
              </a:rPr>
              <a:t>Arhitectura</a:t>
            </a:r>
            <a:r>
              <a:rPr lang="en-US" sz="4000" dirty="0" smtClean="0">
                <a:solidFill>
                  <a:srgbClr val="000000"/>
                </a:solidFill>
              </a:rPr>
              <a:t/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4000" dirty="0" smtClean="0">
                <a:solidFill>
                  <a:srgbClr val="000000"/>
                </a:solidFill>
              </a:rPr>
              <a:t>al </a:t>
            </a:r>
            <a:r>
              <a:rPr lang="en-US" sz="4000" dirty="0" err="1" smtClean="0">
                <a:solidFill>
                  <a:srgbClr val="000000"/>
                </a:solidFill>
              </a:rPr>
              <a:t>Bisericii</a:t>
            </a:r>
            <a:endParaRPr lang="en-US" sz="4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pt-PT" sz="4000" dirty="0" smtClean="0"/>
              <a:t>Ordinea de zi a Adunarii Generale</a:t>
            </a:r>
            <a:endParaRPr lang="en-US" sz="4000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638800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Rugaciunea</a:t>
            </a:r>
            <a:r>
              <a:rPr lang="en-US" sz="1600" dirty="0" smtClean="0"/>
              <a:t> de </a:t>
            </a:r>
            <a:r>
              <a:rPr lang="en-US" sz="1600" dirty="0" err="1" smtClean="0"/>
              <a:t>invocare</a:t>
            </a:r>
            <a:r>
              <a:rPr lang="en-US" sz="1600" dirty="0" smtClean="0"/>
              <a:t> a </a:t>
            </a:r>
            <a:r>
              <a:rPr lang="en-US" sz="1600" dirty="0" err="1" smtClean="0"/>
              <a:t>Sfântului</a:t>
            </a:r>
            <a:r>
              <a:rPr lang="en-US" sz="1600" dirty="0" smtClean="0"/>
              <a:t> Duh</a:t>
            </a: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Prezenta</a:t>
            </a:r>
            <a:r>
              <a:rPr lang="en-US" sz="1600" dirty="0" smtClean="0"/>
              <a:t> </a:t>
            </a:r>
            <a:r>
              <a:rPr lang="en-US" sz="1600" dirty="0" err="1" smtClean="0"/>
              <a:t>membrilor</a:t>
            </a:r>
            <a:r>
              <a:rPr lang="en-US" sz="1600" dirty="0" smtClean="0"/>
              <a:t> cu </a:t>
            </a:r>
            <a:r>
              <a:rPr lang="en-US" sz="1600" dirty="0" err="1" smtClean="0"/>
              <a:t>drept</a:t>
            </a:r>
            <a:r>
              <a:rPr lang="en-US" sz="1600" dirty="0" smtClean="0"/>
              <a:t> de </a:t>
            </a:r>
            <a:r>
              <a:rPr lang="en-US" sz="1600" dirty="0" err="1" smtClean="0"/>
              <a:t>vot</a:t>
            </a:r>
            <a:r>
              <a:rPr lang="en-US" sz="1600" dirty="0" smtClean="0"/>
              <a:t> conform </a:t>
            </a:r>
            <a:r>
              <a:rPr lang="en-US" sz="1600" dirty="0" err="1" smtClean="0"/>
              <a:t>listei</a:t>
            </a:r>
            <a:r>
              <a:rPr lang="en-US" sz="1600" dirty="0" smtClean="0"/>
              <a:t> </a:t>
            </a:r>
            <a:r>
              <a:rPr lang="en-US" sz="1600" dirty="0" err="1" smtClean="0"/>
              <a:t>aprobate</a:t>
            </a:r>
            <a:r>
              <a:rPr lang="en-US" sz="1600" dirty="0" smtClean="0"/>
              <a:t> de </a:t>
            </a:r>
            <a:r>
              <a:rPr lang="en-US" sz="1600" dirty="0" err="1" smtClean="0"/>
              <a:t>Episcopie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pt-BR" sz="1600" dirty="0" smtClean="0"/>
              <a:t>Alegerea unui secretar pentru redactarea procesului verbal</a:t>
            </a:r>
            <a:endParaRPr lang="en-US" sz="1600" dirty="0" smtClean="0"/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Prezentarea</a:t>
            </a:r>
            <a:r>
              <a:rPr lang="en-US" sz="1600" dirty="0" smtClean="0"/>
              <a:t> </a:t>
            </a:r>
            <a:r>
              <a:rPr lang="en-US" sz="1600" dirty="0" err="1" smtClean="0"/>
              <a:t>ordinei</a:t>
            </a:r>
            <a:r>
              <a:rPr lang="en-US" sz="1600" dirty="0" smtClean="0"/>
              <a:t> de </a:t>
            </a:r>
            <a:r>
              <a:rPr lang="en-US" sz="1600" dirty="0" err="1" smtClean="0"/>
              <a:t>zi</a:t>
            </a:r>
            <a:r>
              <a:rPr lang="en-US" sz="1600" dirty="0" smtClean="0"/>
              <a:t>. </a:t>
            </a:r>
            <a:r>
              <a:rPr lang="en-US" sz="1600" dirty="0" err="1" smtClean="0"/>
              <a:t>Supunerea</a:t>
            </a:r>
            <a:r>
              <a:rPr lang="en-US" sz="1600" dirty="0" smtClean="0"/>
              <a:t> </a:t>
            </a:r>
            <a:r>
              <a:rPr lang="en-US" sz="1600" dirty="0" err="1" smtClean="0"/>
              <a:t>spre</a:t>
            </a:r>
            <a:r>
              <a:rPr lang="en-US" sz="1600" dirty="0" smtClean="0"/>
              <a:t> </a:t>
            </a:r>
            <a:r>
              <a:rPr lang="en-US" sz="1600" dirty="0" err="1" smtClean="0"/>
              <a:t>aprobare</a:t>
            </a:r>
            <a:endParaRPr lang="en-US" sz="1600" dirty="0" smtClean="0"/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preotului</a:t>
            </a:r>
            <a:r>
              <a:rPr lang="en-US" sz="1600" dirty="0" smtClean="0"/>
              <a:t> </a:t>
            </a:r>
            <a:r>
              <a:rPr lang="en-US" sz="1600" dirty="0" err="1" smtClean="0"/>
              <a:t>paroh</a:t>
            </a:r>
            <a:r>
              <a:rPr lang="en-US" sz="1600" dirty="0" smtClean="0"/>
              <a:t> – Ioan Catana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presedintelui</a:t>
            </a:r>
            <a:r>
              <a:rPr lang="en-US" sz="1600" dirty="0" smtClean="0"/>
              <a:t> </a:t>
            </a:r>
            <a:r>
              <a:rPr lang="en-US" sz="1600" dirty="0" err="1" smtClean="0"/>
              <a:t>Consiliului</a:t>
            </a:r>
            <a:r>
              <a:rPr lang="en-US" sz="1600" dirty="0" smtClean="0"/>
              <a:t> </a:t>
            </a:r>
            <a:r>
              <a:rPr lang="en-US" sz="1600" dirty="0" err="1" smtClean="0"/>
              <a:t>Parohial</a:t>
            </a:r>
            <a:r>
              <a:rPr lang="en-US" sz="1600" dirty="0" smtClean="0"/>
              <a:t> – Tudor Toma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presedintei</a:t>
            </a:r>
            <a:r>
              <a:rPr lang="en-US" sz="1600" dirty="0" smtClean="0"/>
              <a:t> </a:t>
            </a:r>
            <a:r>
              <a:rPr lang="en-US" sz="1600" dirty="0" err="1" smtClean="0"/>
              <a:t>Reuniunii</a:t>
            </a:r>
            <a:r>
              <a:rPr lang="en-US" sz="1600" dirty="0" smtClean="0"/>
              <a:t> de </a:t>
            </a:r>
            <a:r>
              <a:rPr lang="en-US" sz="1600" dirty="0" err="1" smtClean="0"/>
              <a:t>Doamne</a:t>
            </a:r>
            <a:r>
              <a:rPr lang="en-US" sz="1600" dirty="0" smtClean="0"/>
              <a:t> – Mimi Tartu</a:t>
            </a: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privind</a:t>
            </a:r>
            <a:r>
              <a:rPr lang="en-US" sz="1600" dirty="0" smtClean="0"/>
              <a:t> </a:t>
            </a:r>
            <a:r>
              <a:rPr lang="en-US" sz="1600" dirty="0" err="1" smtClean="0"/>
              <a:t>proiectul</a:t>
            </a:r>
            <a:r>
              <a:rPr lang="en-US" sz="1600" dirty="0" smtClean="0"/>
              <a:t> de </a:t>
            </a:r>
            <a:r>
              <a:rPr lang="en-US" sz="1600" dirty="0" err="1" smtClean="0"/>
              <a:t>constructie</a:t>
            </a:r>
            <a:r>
              <a:rPr lang="en-US" sz="1600" dirty="0" smtClean="0"/>
              <a:t> a </a:t>
            </a:r>
            <a:r>
              <a:rPr lang="en-US" sz="1600" dirty="0" err="1" smtClean="0"/>
              <a:t>bisericii</a:t>
            </a:r>
            <a:r>
              <a:rPr lang="en-US" sz="1600" dirty="0" smtClean="0"/>
              <a:t> – Tudor Toma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privind</a:t>
            </a:r>
            <a:r>
              <a:rPr lang="en-US" sz="1600" dirty="0" smtClean="0"/>
              <a:t> </a:t>
            </a:r>
            <a:r>
              <a:rPr lang="en-US" sz="1600" dirty="0" err="1" smtClean="0"/>
              <a:t>activitatea</a:t>
            </a:r>
            <a:r>
              <a:rPr lang="en-US" sz="1600" dirty="0" smtClean="0"/>
              <a:t> de </a:t>
            </a:r>
            <a:r>
              <a:rPr lang="en-US" sz="1600" dirty="0" err="1" smtClean="0"/>
              <a:t>comunicare</a:t>
            </a:r>
            <a:r>
              <a:rPr lang="en-US" sz="1600" dirty="0" smtClean="0"/>
              <a:t> – Dan Druta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privind</a:t>
            </a:r>
            <a:r>
              <a:rPr lang="en-US" sz="1600" dirty="0" smtClean="0"/>
              <a:t> </a:t>
            </a:r>
            <a:r>
              <a:rPr lang="en-US" sz="1600" dirty="0" err="1" smtClean="0"/>
              <a:t>intretinerea</a:t>
            </a:r>
            <a:r>
              <a:rPr lang="en-US" sz="1600" dirty="0" smtClean="0"/>
              <a:t> </a:t>
            </a:r>
            <a:r>
              <a:rPr lang="en-US" sz="1600" dirty="0" err="1" smtClean="0"/>
              <a:t>proprietatii</a:t>
            </a:r>
            <a:r>
              <a:rPr lang="en-US" sz="1600" dirty="0" smtClean="0"/>
              <a:t> din Mountlake Terrace – </a:t>
            </a:r>
            <a:r>
              <a:rPr lang="en-US" sz="1600" dirty="0" err="1" smtClean="0"/>
              <a:t>Doina</a:t>
            </a:r>
            <a:r>
              <a:rPr lang="en-US" sz="1600" dirty="0" smtClean="0"/>
              <a:t> Zanidache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privind</a:t>
            </a:r>
            <a:r>
              <a:rPr lang="en-US" sz="1600" dirty="0" smtClean="0"/>
              <a:t> </a:t>
            </a:r>
            <a:r>
              <a:rPr lang="en-US" sz="1600" dirty="0" err="1" smtClean="0"/>
              <a:t>activitatea</a:t>
            </a:r>
            <a:r>
              <a:rPr lang="en-US" sz="1600" dirty="0" smtClean="0"/>
              <a:t> </a:t>
            </a:r>
            <a:r>
              <a:rPr lang="en-US" sz="1600" dirty="0" err="1" smtClean="0"/>
              <a:t>financiara</a:t>
            </a:r>
            <a:r>
              <a:rPr lang="en-US" sz="1600" dirty="0" smtClean="0"/>
              <a:t> – Clement Ifrim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Raportul</a:t>
            </a:r>
            <a:r>
              <a:rPr lang="en-US" sz="1600" dirty="0" smtClean="0"/>
              <a:t> </a:t>
            </a:r>
            <a:r>
              <a:rPr lang="en-US" sz="1600" dirty="0" err="1" smtClean="0"/>
              <a:t>controlorilor</a:t>
            </a:r>
            <a:r>
              <a:rPr lang="en-US" sz="1600" dirty="0" smtClean="0"/>
              <a:t> </a:t>
            </a:r>
            <a:r>
              <a:rPr lang="en-US" sz="1600" dirty="0" err="1" smtClean="0"/>
              <a:t>financiari</a:t>
            </a:r>
            <a:r>
              <a:rPr lang="en-US" sz="1600" dirty="0" smtClean="0"/>
              <a:t> – Gigel Avram, Ionica Cretu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Prezentarea</a:t>
            </a:r>
            <a:r>
              <a:rPr lang="en-US" sz="1600" dirty="0" smtClean="0"/>
              <a:t> </a:t>
            </a:r>
            <a:r>
              <a:rPr lang="en-US" sz="1600" dirty="0" err="1" smtClean="0"/>
              <a:t>bugetului</a:t>
            </a:r>
            <a:r>
              <a:rPr lang="en-US" sz="1600" dirty="0" smtClean="0"/>
              <a:t> </a:t>
            </a:r>
            <a:r>
              <a:rPr lang="en-US" sz="1600" dirty="0" err="1" smtClean="0"/>
              <a:t>pe</a:t>
            </a:r>
            <a:r>
              <a:rPr lang="en-US" sz="1600" dirty="0" smtClean="0"/>
              <a:t> 2009 si </a:t>
            </a:r>
            <a:r>
              <a:rPr lang="en-US" sz="1600" dirty="0" err="1" smtClean="0"/>
              <a:t>supunerea</a:t>
            </a:r>
            <a:r>
              <a:rPr lang="en-US" sz="1600" dirty="0" smtClean="0"/>
              <a:t> </a:t>
            </a:r>
            <a:r>
              <a:rPr lang="en-US" sz="1600" dirty="0" err="1" smtClean="0"/>
              <a:t>spre</a:t>
            </a:r>
            <a:r>
              <a:rPr lang="en-US" sz="1600" dirty="0" smtClean="0"/>
              <a:t> </a:t>
            </a:r>
            <a:r>
              <a:rPr lang="en-US" sz="1600" dirty="0" err="1" smtClean="0"/>
              <a:t>aprobare</a:t>
            </a:r>
            <a:r>
              <a:rPr lang="en-US" sz="1600" dirty="0" smtClean="0"/>
              <a:t> – Clement Ifrim 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Alegerea</a:t>
            </a:r>
            <a:r>
              <a:rPr lang="en-US" sz="1600" dirty="0" smtClean="0"/>
              <a:t> </a:t>
            </a:r>
            <a:r>
              <a:rPr lang="en-US" sz="1600" dirty="0" err="1" smtClean="0"/>
              <a:t>noului</a:t>
            </a:r>
            <a:r>
              <a:rPr lang="en-US" sz="1600" dirty="0" smtClean="0"/>
              <a:t> Consiliu </a:t>
            </a:r>
            <a:r>
              <a:rPr lang="en-US" sz="1600" dirty="0" err="1" smtClean="0"/>
              <a:t>Parohial</a:t>
            </a:r>
            <a:r>
              <a:rPr lang="en-US" sz="1600" dirty="0" smtClean="0"/>
              <a:t> </a:t>
            </a:r>
            <a:r>
              <a:rPr lang="en-US" sz="1600" dirty="0" err="1" smtClean="0"/>
              <a:t>pentru</a:t>
            </a:r>
            <a:r>
              <a:rPr lang="en-US" sz="1600" dirty="0" smtClean="0"/>
              <a:t> </a:t>
            </a:r>
            <a:r>
              <a:rPr lang="en-US" sz="1600" dirty="0" err="1" smtClean="0"/>
              <a:t>anul</a:t>
            </a:r>
            <a:r>
              <a:rPr lang="en-US" sz="1600" dirty="0" smtClean="0"/>
              <a:t> 2008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Alegerea</a:t>
            </a:r>
            <a:r>
              <a:rPr lang="en-US" sz="1600" dirty="0" smtClean="0"/>
              <a:t> a </a:t>
            </a:r>
            <a:r>
              <a:rPr lang="en-US" sz="1600" dirty="0" err="1" smtClean="0"/>
              <a:t>doi</a:t>
            </a:r>
            <a:r>
              <a:rPr lang="en-US" sz="1600" dirty="0" smtClean="0"/>
              <a:t> </a:t>
            </a:r>
            <a:r>
              <a:rPr lang="en-US" sz="1600" dirty="0" err="1" smtClean="0"/>
              <a:t>delegați</a:t>
            </a:r>
            <a:r>
              <a:rPr lang="en-US" sz="1600" dirty="0" smtClean="0"/>
              <a:t> </a:t>
            </a:r>
            <a:r>
              <a:rPr lang="en-US" sz="1600" dirty="0" err="1" smtClean="0"/>
              <a:t>pentru</a:t>
            </a:r>
            <a:r>
              <a:rPr lang="en-US" sz="1600" dirty="0" smtClean="0"/>
              <a:t> </a:t>
            </a:r>
            <a:r>
              <a:rPr lang="en-US" sz="1600" dirty="0" err="1" smtClean="0"/>
              <a:t>congresul</a:t>
            </a:r>
            <a:r>
              <a:rPr lang="en-US" sz="1600" dirty="0" smtClean="0"/>
              <a:t> </a:t>
            </a:r>
            <a:r>
              <a:rPr lang="en-US" sz="1600" dirty="0" err="1" smtClean="0"/>
              <a:t>Episcopiei</a:t>
            </a:r>
            <a:endParaRPr lang="en-US" sz="1600" dirty="0" smtClean="0"/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smtClean="0"/>
              <a:t>Diverse. </a:t>
            </a:r>
            <a:r>
              <a:rPr lang="en-US" sz="1600" dirty="0" err="1" smtClean="0"/>
              <a:t>Discutii</a:t>
            </a:r>
            <a:r>
              <a:rPr lang="en-US" sz="1600" dirty="0" smtClean="0"/>
              <a:t> si </a:t>
            </a:r>
            <a:r>
              <a:rPr lang="en-US" sz="1600" dirty="0" err="1" smtClean="0"/>
              <a:t>propuneri</a:t>
            </a:r>
            <a:r>
              <a:rPr lang="en-US" sz="1600" dirty="0" smtClean="0"/>
              <a:t> </a:t>
            </a:r>
            <a:r>
              <a:rPr lang="en-US" sz="1600" dirty="0" err="1" smtClean="0"/>
              <a:t>pentru</a:t>
            </a:r>
            <a:r>
              <a:rPr lang="en-US" sz="1600" dirty="0" smtClean="0"/>
              <a:t> </a:t>
            </a:r>
            <a:r>
              <a:rPr lang="en-US" sz="1600" dirty="0" err="1" smtClean="0"/>
              <a:t>îmbunatatirea</a:t>
            </a:r>
            <a:r>
              <a:rPr lang="en-US" sz="1600" dirty="0" smtClean="0"/>
              <a:t> </a:t>
            </a:r>
            <a:r>
              <a:rPr lang="en-US" sz="1600" dirty="0" err="1" smtClean="0"/>
              <a:t>activitatii</a:t>
            </a:r>
            <a:r>
              <a:rPr lang="en-US" sz="1600" dirty="0" smtClean="0"/>
              <a:t> </a:t>
            </a:r>
            <a:r>
              <a:rPr lang="en-US" sz="1600" dirty="0" err="1" smtClean="0"/>
              <a:t>parohiei</a:t>
            </a:r>
            <a:endParaRPr lang="en-US" sz="1600" dirty="0" smtClean="0"/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buFont typeface="Calibri" pitchFamily="34" charset="0"/>
              <a:buAutoNum type="arabicPeriod"/>
            </a:pPr>
            <a:r>
              <a:rPr lang="en-US" sz="1600" dirty="0" err="1" smtClean="0"/>
              <a:t>Rugaciunea</a:t>
            </a:r>
            <a:r>
              <a:rPr lang="en-US" sz="1600" dirty="0" smtClean="0"/>
              <a:t> de </a:t>
            </a:r>
            <a:r>
              <a:rPr lang="en-US" sz="1600" dirty="0" err="1" smtClean="0"/>
              <a:t>multumire</a:t>
            </a:r>
            <a:r>
              <a:rPr lang="en-US" sz="1600" dirty="0" smtClean="0"/>
              <a:t> si </a:t>
            </a:r>
            <a:r>
              <a:rPr lang="en-US" sz="1600" dirty="0" err="1" smtClean="0"/>
              <a:t>încheierea</a:t>
            </a:r>
            <a:r>
              <a:rPr lang="en-US" sz="1600" dirty="0" smtClean="0"/>
              <a:t> </a:t>
            </a:r>
            <a:r>
              <a:rPr lang="en-US" sz="1600" dirty="0" err="1" smtClean="0"/>
              <a:t>adunarii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84" y="0"/>
            <a:ext cx="902711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90356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udor Toma\Desktop\Church\project\Poze Biserica\EST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udor Toma\Desktop\Church\project\Poze Biserica\INTRARE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udor Toma\Desktop\Church\project\Poze Biserica\EST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udor Toma\Desktop\Church\project\Poze Biserica\SPATE_0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udor Toma\Desktop\Church\project\Poze Biserica\SPATE_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06" y="0"/>
            <a:ext cx="91485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 err="1" smtClean="0"/>
              <a:t>Programul</a:t>
            </a:r>
            <a:r>
              <a:rPr lang="en-US" sz="4000" dirty="0" smtClean="0"/>
              <a:t> de </a:t>
            </a:r>
            <a:r>
              <a:rPr lang="en-US" sz="4000" dirty="0" err="1" smtClean="0"/>
              <a:t>Comunica</a:t>
            </a:r>
            <a:r>
              <a:rPr lang="ro-RO" sz="4000" dirty="0" smtClean="0"/>
              <a:t>ț</a:t>
            </a:r>
            <a:r>
              <a:rPr lang="en-US" sz="4000" dirty="0" err="1" smtClean="0"/>
              <a:t>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pe</a:t>
            </a:r>
            <a:r>
              <a:rPr lang="en-US" sz="4000" dirty="0" smtClean="0"/>
              <a:t> </a:t>
            </a:r>
            <a:r>
              <a:rPr lang="en-US" sz="4000" dirty="0" err="1" smtClean="0"/>
              <a:t>anul</a:t>
            </a:r>
            <a:r>
              <a:rPr lang="en-US" sz="4000" dirty="0" smtClean="0"/>
              <a:t> 2008</a:t>
            </a: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Dan </a:t>
            </a:r>
            <a:r>
              <a:rPr lang="en-US" dirty="0" err="1" smtClean="0">
                <a:solidFill>
                  <a:srgbClr val="0070C0"/>
                </a:solidFill>
              </a:rPr>
              <a:t>Dru</a:t>
            </a:r>
            <a:r>
              <a:rPr lang="ro-RO" dirty="0" smtClean="0">
                <a:solidFill>
                  <a:srgbClr val="0070C0"/>
                </a:solidFill>
              </a:rPr>
              <a:t>ță</a:t>
            </a:r>
            <a:endParaRPr lang="en-US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webmaster@ortodox.org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5334000" y="6248400"/>
            <a:ext cx="381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www.ortodox.org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</a:t>
            </a:r>
            <a:r>
              <a:rPr lang="en-US" dirty="0" smtClean="0"/>
              <a:t> am </a:t>
            </a:r>
            <a:r>
              <a:rPr lang="en-US" dirty="0" err="1" smtClean="0"/>
              <a:t>promis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i="1" dirty="0" smtClean="0"/>
              <a:t>(extras din </a:t>
            </a:r>
            <a:r>
              <a:rPr lang="en-US" sz="1400" i="1" dirty="0" err="1" smtClean="0"/>
              <a:t>prezentarea</a:t>
            </a:r>
            <a:r>
              <a:rPr lang="en-US" sz="1400" i="1" dirty="0" smtClean="0"/>
              <a:t> de </a:t>
            </a:r>
            <a:r>
              <a:rPr lang="en-US" sz="1400" i="1" dirty="0" err="1" smtClean="0"/>
              <a:t>anul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trecut</a:t>
            </a:r>
            <a:r>
              <a:rPr lang="en-US" sz="1400" i="1" dirty="0" smtClean="0"/>
              <a:t>)</a:t>
            </a:r>
            <a:endParaRPr lang="en-US" sz="1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71999"/>
          </a:xfrm>
        </p:spPr>
        <p:txBody>
          <a:bodyPr/>
          <a:lstStyle/>
          <a:p>
            <a:r>
              <a:rPr lang="en-US" sz="2400" dirty="0" smtClean="0"/>
              <a:t>Un </a:t>
            </a:r>
            <a:r>
              <a:rPr lang="en-US" sz="2400" dirty="0" err="1" smtClean="0"/>
              <a:t>nou</a:t>
            </a:r>
            <a:r>
              <a:rPr lang="en-US" sz="2400" dirty="0" smtClean="0"/>
              <a:t> design </a:t>
            </a:r>
            <a:r>
              <a:rPr lang="en-US" sz="2400" dirty="0" err="1" smtClean="0"/>
              <a:t>grafic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Separare</a:t>
            </a:r>
            <a:r>
              <a:rPr lang="en-US" sz="2400" dirty="0" smtClean="0"/>
              <a:t> </a:t>
            </a:r>
            <a:r>
              <a:rPr lang="en-US" sz="2400" dirty="0" err="1" smtClean="0"/>
              <a:t>nivel</a:t>
            </a:r>
            <a:r>
              <a:rPr lang="en-US" sz="2400" dirty="0" smtClean="0"/>
              <a:t> de </a:t>
            </a:r>
            <a:r>
              <a:rPr lang="en-US" sz="2400" dirty="0" err="1" smtClean="0"/>
              <a:t>acces</a:t>
            </a:r>
            <a:r>
              <a:rPr lang="en-US" sz="2400" dirty="0" smtClean="0"/>
              <a:t> </a:t>
            </a:r>
            <a:r>
              <a:rPr lang="en-US" sz="2400" dirty="0" err="1" smtClean="0"/>
              <a:t>membri</a:t>
            </a:r>
            <a:r>
              <a:rPr lang="en-US" sz="2400" dirty="0" smtClean="0"/>
              <a:t> / </a:t>
            </a:r>
            <a:r>
              <a:rPr lang="en-US" sz="2400" dirty="0" err="1" smtClean="0"/>
              <a:t>vizi</a:t>
            </a:r>
            <a:r>
              <a:rPr lang="ro-RO" sz="2400" dirty="0" smtClean="0"/>
              <a:t>ta</a:t>
            </a:r>
            <a:r>
              <a:rPr lang="en-US" sz="2400" dirty="0" err="1" smtClean="0"/>
              <a:t>tori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/>
              <a:t>Plata </a:t>
            </a:r>
            <a:r>
              <a:rPr lang="en-US" sz="2400" dirty="0" err="1" smtClean="0"/>
              <a:t>membrie</a:t>
            </a:r>
            <a:r>
              <a:rPr lang="en-US" sz="2400" dirty="0" smtClean="0"/>
              <a:t> online din </a:t>
            </a:r>
            <a:r>
              <a:rPr lang="en-US" sz="2400" dirty="0" err="1" smtClean="0"/>
              <a:t>profilul</a:t>
            </a:r>
            <a:r>
              <a:rPr lang="en-US" sz="2400" dirty="0" smtClean="0"/>
              <a:t> personal.</a:t>
            </a:r>
          </a:p>
          <a:p>
            <a:r>
              <a:rPr lang="en-US" sz="2400" dirty="0" err="1" smtClean="0"/>
              <a:t>Articolele</a:t>
            </a:r>
            <a:r>
              <a:rPr lang="en-US" sz="2400" dirty="0" smtClean="0"/>
              <a:t> din </a:t>
            </a:r>
            <a:r>
              <a:rPr lang="en-US" sz="2400" dirty="0" err="1" smtClean="0"/>
              <a:t>Buletinul</a:t>
            </a:r>
            <a:r>
              <a:rPr lang="en-US" sz="2400" dirty="0" smtClean="0"/>
              <a:t> “</a:t>
            </a:r>
            <a:r>
              <a:rPr lang="en-US" sz="2400" dirty="0" err="1" smtClean="0"/>
              <a:t>Cuv</a:t>
            </a:r>
            <a:r>
              <a:rPr lang="ro-RO" sz="2400" dirty="0" smtClean="0"/>
              <a:t>â</a:t>
            </a:r>
            <a:r>
              <a:rPr lang="en-US" sz="2400" dirty="0" err="1" smtClean="0"/>
              <a:t>ntul</a:t>
            </a:r>
            <a:r>
              <a:rPr lang="en-US" sz="2400" dirty="0" smtClean="0"/>
              <a:t>” </a:t>
            </a:r>
            <a:r>
              <a:rPr lang="en-US" sz="2400" dirty="0" err="1" smtClean="0"/>
              <a:t>vor</a:t>
            </a:r>
            <a:r>
              <a:rPr lang="en-US" sz="2400" dirty="0" smtClean="0"/>
              <a:t> </a:t>
            </a:r>
            <a:r>
              <a:rPr lang="en-US" sz="2400" dirty="0" err="1" smtClean="0"/>
              <a:t>fi</a:t>
            </a:r>
            <a:r>
              <a:rPr lang="en-US" sz="2400" dirty="0" smtClean="0"/>
              <a:t> </a:t>
            </a:r>
            <a:r>
              <a:rPr lang="en-US" sz="2400" dirty="0" err="1" smtClean="0"/>
              <a:t>disponibile</a:t>
            </a:r>
            <a:r>
              <a:rPr lang="en-US" sz="2400" dirty="0" smtClean="0"/>
              <a:t> </a:t>
            </a:r>
            <a:r>
              <a:rPr lang="en-US" sz="2400" dirty="0" err="1" smtClean="0"/>
              <a:t>pe</a:t>
            </a:r>
            <a:r>
              <a:rPr lang="en-US" sz="2400" dirty="0" smtClean="0"/>
              <a:t> site</a:t>
            </a:r>
          </a:p>
          <a:p>
            <a:r>
              <a:rPr lang="en-US" sz="2400" dirty="0" err="1" smtClean="0"/>
              <a:t>Profil</a:t>
            </a:r>
            <a:r>
              <a:rPr lang="en-US" sz="2400" dirty="0" smtClean="0"/>
              <a:t> personal – </a:t>
            </a:r>
            <a:r>
              <a:rPr lang="en-US" sz="2400" dirty="0" err="1" smtClean="0"/>
              <a:t>extindem</a:t>
            </a:r>
            <a:r>
              <a:rPr lang="en-US" sz="2400" dirty="0" smtClean="0"/>
              <a:t> </a:t>
            </a:r>
            <a:r>
              <a:rPr lang="en-US" sz="2400" dirty="0" err="1" smtClean="0"/>
              <a:t>abilitatea</a:t>
            </a:r>
            <a:r>
              <a:rPr lang="en-US" sz="2400" dirty="0" smtClean="0"/>
              <a:t> de </a:t>
            </a:r>
            <a:r>
              <a:rPr lang="en-US" sz="2400" dirty="0" err="1" smtClean="0"/>
              <a:t>acces</a:t>
            </a:r>
            <a:r>
              <a:rPr lang="en-US" sz="2400" dirty="0" smtClean="0"/>
              <a:t> la </a:t>
            </a:r>
            <a:r>
              <a:rPr lang="en-US" sz="2400" dirty="0" err="1" smtClean="0"/>
              <a:t>contribu</a:t>
            </a:r>
            <a:r>
              <a:rPr lang="ro-RO" sz="2400" dirty="0" smtClean="0"/>
              <a:t>ț</a:t>
            </a:r>
            <a:r>
              <a:rPr lang="en-US" sz="2400" dirty="0" err="1" smtClean="0"/>
              <a:t>iile</a:t>
            </a:r>
            <a:r>
              <a:rPr lang="en-US" sz="2400" dirty="0" smtClean="0"/>
              <a:t> </a:t>
            </a:r>
            <a:r>
              <a:rPr lang="en-US" sz="2400" dirty="0" err="1" smtClean="0"/>
              <a:t>personale</a:t>
            </a:r>
            <a:endParaRPr lang="en-US" sz="2400" dirty="0" smtClean="0"/>
          </a:p>
          <a:p>
            <a:r>
              <a:rPr lang="ro-RO" sz="2400" dirty="0" err="1" smtClean="0"/>
              <a:t>î</a:t>
            </a:r>
            <a:r>
              <a:rPr lang="en-US" sz="2400" dirty="0" err="1" smtClean="0"/>
              <a:t>nregistrare</a:t>
            </a:r>
            <a:r>
              <a:rPr lang="en-US" sz="2400" dirty="0" smtClean="0"/>
              <a:t> la </a:t>
            </a:r>
            <a:r>
              <a:rPr lang="en-US" sz="2400" dirty="0" err="1" smtClean="0"/>
              <a:t>evenimente</a:t>
            </a:r>
            <a:r>
              <a:rPr lang="en-US" sz="2400" dirty="0" smtClean="0"/>
              <a:t> online </a:t>
            </a:r>
          </a:p>
        </p:txBody>
      </p:sp>
      <p:pic>
        <p:nvPicPr>
          <p:cNvPr id="1026" name="Picture 2" descr="C:\Users\Dan\AppData\Local\Microsoft\Windows\Temporary Internet Files\Content.IE5\BFUJO194\MCj0403965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524000"/>
            <a:ext cx="533399" cy="534981"/>
          </a:xfrm>
          <a:prstGeom prst="rect">
            <a:avLst/>
          </a:prstGeom>
          <a:noFill/>
        </p:spPr>
      </p:pic>
      <p:pic>
        <p:nvPicPr>
          <p:cNvPr id="5" name="Picture 2" descr="C:\Users\Dan\AppData\Local\Microsoft\Windows\Temporary Internet Files\Content.IE5\BFUJO194\MCj0403965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2133600"/>
            <a:ext cx="533399" cy="534981"/>
          </a:xfrm>
          <a:prstGeom prst="rect">
            <a:avLst/>
          </a:prstGeom>
          <a:noFill/>
        </p:spPr>
      </p:pic>
      <p:pic>
        <p:nvPicPr>
          <p:cNvPr id="6" name="Picture 2" descr="C:\Users\Dan\AppData\Local\Microsoft\Windows\Temporary Internet Files\Content.IE5\BFUJO194\MCj0403965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5181600"/>
            <a:ext cx="533399" cy="534981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6019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o-RO" sz="2000" b="1" dirty="0" smtClean="0">
                <a:solidFill>
                  <a:srgbClr val="C00000"/>
                </a:solidFill>
                <a:latin typeface="+mn-lt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lanificarea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s-a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bazat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capabilita</a:t>
            </a:r>
            <a:r>
              <a:rPr lang="ro-RO" sz="2000" b="1" dirty="0" smtClean="0">
                <a:solidFill>
                  <a:srgbClr val="C00000"/>
                </a:solidFill>
                <a:latin typeface="+mn-lt"/>
                <a:cs typeface="+mn-cs"/>
              </a:rPr>
              <a:t>ț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ile</a:t>
            </a:r>
            <a:r>
              <a:rPr kumimoji="0" lang="ro-RO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 care le avea civicspace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 smtClean="0"/>
              <a:t>Ce</a:t>
            </a:r>
            <a:r>
              <a:rPr lang="en-US" dirty="0" smtClean="0"/>
              <a:t> am </a:t>
            </a:r>
            <a:r>
              <a:rPr lang="en-US" dirty="0" err="1" smtClean="0"/>
              <a:t>realizat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029200" cy="4800600"/>
          </a:xfrm>
        </p:spPr>
        <p:txBody>
          <a:bodyPr/>
          <a:lstStyle/>
          <a:p>
            <a:r>
              <a:rPr lang="en-US" sz="1800" dirty="0" err="1" smtClean="0"/>
              <a:t>Migrare</a:t>
            </a:r>
            <a:r>
              <a:rPr lang="en-US" sz="1800" dirty="0" smtClean="0"/>
              <a:t> Site</a:t>
            </a:r>
          </a:p>
          <a:p>
            <a:pPr lvl="1"/>
            <a:r>
              <a:rPr lang="ro-RO" sz="1400" dirty="0" smtClean="0"/>
              <a:t>Î</a:t>
            </a:r>
            <a:r>
              <a:rPr lang="en-US" sz="1400" dirty="0" smtClean="0"/>
              <a:t>n Mai 2008 am </a:t>
            </a:r>
            <a:r>
              <a:rPr lang="en-US" sz="1400" dirty="0" err="1" smtClean="0"/>
              <a:t>fost</a:t>
            </a:r>
            <a:r>
              <a:rPr lang="en-US" sz="1400" dirty="0" smtClean="0"/>
              <a:t> </a:t>
            </a:r>
            <a:r>
              <a:rPr lang="en-US" sz="1400" dirty="0" err="1" smtClean="0"/>
              <a:t>nevoi</a:t>
            </a:r>
            <a:r>
              <a:rPr lang="ro-RO" sz="1400" dirty="0" smtClean="0"/>
              <a:t>ț</a:t>
            </a:r>
            <a:r>
              <a:rPr lang="en-US" sz="1400" dirty="0" err="1" smtClean="0"/>
              <a:t>i</a:t>
            </a:r>
            <a:r>
              <a:rPr lang="en-US" sz="1400" dirty="0" smtClean="0"/>
              <a:t> s</a:t>
            </a:r>
            <a:r>
              <a:rPr lang="ro-RO" sz="1400" dirty="0" smtClean="0"/>
              <a:t>ă</a:t>
            </a:r>
            <a:r>
              <a:rPr lang="en-US" sz="1400" dirty="0" smtClean="0"/>
              <a:t> transfer</a:t>
            </a:r>
            <a:r>
              <a:rPr lang="ro-RO" sz="1400" dirty="0" smtClean="0"/>
              <a:t>ă</a:t>
            </a:r>
            <a:r>
              <a:rPr lang="en-US" sz="1400" dirty="0" smtClean="0"/>
              <a:t>m site-</a:t>
            </a:r>
            <a:r>
              <a:rPr lang="en-US" sz="1400" dirty="0" err="1" smtClean="0"/>
              <a:t>ul</a:t>
            </a:r>
            <a:r>
              <a:rPr lang="en-US" sz="1400" dirty="0" smtClean="0"/>
              <a:t> </a:t>
            </a:r>
            <a:r>
              <a:rPr lang="en-US" sz="1400" dirty="0" err="1" smtClean="0"/>
              <a:t>bisericii</a:t>
            </a:r>
            <a:r>
              <a:rPr lang="en-US" sz="1400" dirty="0" smtClean="0"/>
              <a:t> de la </a:t>
            </a:r>
            <a:r>
              <a:rPr lang="en-US" sz="1400" dirty="0" err="1" smtClean="0"/>
              <a:t>civicspace</a:t>
            </a:r>
            <a:r>
              <a:rPr lang="en-US" sz="1400" dirty="0" smtClean="0"/>
              <a:t> (gratis)</a:t>
            </a:r>
          </a:p>
          <a:p>
            <a:pPr lvl="1"/>
            <a:r>
              <a:rPr lang="en-US" sz="1400" dirty="0" smtClean="0"/>
              <a:t>Am </a:t>
            </a:r>
            <a:r>
              <a:rPr lang="en-US" sz="1400" dirty="0" err="1" smtClean="0"/>
              <a:t>analizat</a:t>
            </a:r>
            <a:r>
              <a:rPr lang="en-US" sz="1400" dirty="0" smtClean="0"/>
              <a:t> diverse op</a:t>
            </a:r>
            <a:r>
              <a:rPr lang="ro-RO" sz="1400" dirty="0" smtClean="0"/>
              <a:t>ț</a:t>
            </a:r>
            <a:r>
              <a:rPr lang="en-US" sz="1400" dirty="0" err="1" smtClean="0"/>
              <a:t>iuni</a:t>
            </a:r>
            <a:r>
              <a:rPr lang="en-US" sz="1400" dirty="0" smtClean="0"/>
              <a:t> </a:t>
            </a:r>
            <a:r>
              <a:rPr lang="en-US" sz="1400" dirty="0" err="1" smtClean="0"/>
              <a:t>preconfigurate</a:t>
            </a:r>
            <a:r>
              <a:rPr lang="en-US" sz="1400" dirty="0" smtClean="0"/>
              <a:t> </a:t>
            </a:r>
            <a:r>
              <a:rPr lang="en-US" sz="1400" dirty="0" err="1" smtClean="0"/>
              <a:t>pentru</a:t>
            </a:r>
            <a:r>
              <a:rPr lang="en-US" sz="1400" dirty="0" smtClean="0"/>
              <a:t> </a:t>
            </a:r>
            <a:r>
              <a:rPr lang="en-US" sz="1400" dirty="0" err="1" smtClean="0"/>
              <a:t>biserici</a:t>
            </a:r>
            <a:r>
              <a:rPr lang="en-US" sz="1400" dirty="0" smtClean="0"/>
              <a:t> cu pre</a:t>
            </a:r>
            <a:r>
              <a:rPr lang="ro-RO" sz="1400" dirty="0" smtClean="0"/>
              <a:t>ț</a:t>
            </a:r>
            <a:r>
              <a:rPr lang="en-US" sz="1400" dirty="0" err="1" smtClean="0"/>
              <a:t>uri</a:t>
            </a:r>
            <a:r>
              <a:rPr lang="en-US" sz="1400" dirty="0" smtClean="0"/>
              <a:t> </a:t>
            </a:r>
            <a:r>
              <a:rPr lang="en-US" sz="1400" dirty="0" err="1" smtClean="0"/>
              <a:t>lunare</a:t>
            </a:r>
            <a:r>
              <a:rPr lang="en-US" sz="1400" dirty="0" smtClean="0"/>
              <a:t> </a:t>
            </a:r>
            <a:r>
              <a:rPr lang="ro-RO" sz="1400" dirty="0" err="1" smtClean="0"/>
              <a:t>î</a:t>
            </a:r>
            <a:r>
              <a:rPr lang="en-US" sz="1400" dirty="0" err="1" smtClean="0"/>
              <a:t>ntre</a:t>
            </a:r>
            <a:r>
              <a:rPr lang="en-US" sz="1400" dirty="0" smtClean="0"/>
              <a:t> $20</a:t>
            </a:r>
            <a:r>
              <a:rPr lang="ro-RO" sz="1400" dirty="0" smtClean="0"/>
              <a:t> și </a:t>
            </a:r>
            <a:r>
              <a:rPr lang="en-US" sz="1400" dirty="0" smtClean="0"/>
              <a:t>$200. </a:t>
            </a:r>
          </a:p>
          <a:p>
            <a:pPr lvl="1"/>
            <a:r>
              <a:rPr lang="en-US" sz="1400" dirty="0" smtClean="0"/>
              <a:t>Am </a:t>
            </a:r>
            <a:r>
              <a:rPr lang="en-US" sz="1400" dirty="0" err="1" smtClean="0"/>
              <a:t>luat</a:t>
            </a:r>
            <a:r>
              <a:rPr lang="en-US" sz="1400" dirty="0" smtClean="0"/>
              <a:t> </a:t>
            </a:r>
            <a:r>
              <a:rPr lang="en-US" sz="1400" dirty="0" err="1" smtClean="0"/>
              <a:t>decizia</a:t>
            </a:r>
            <a:r>
              <a:rPr lang="en-US" sz="1400" dirty="0" smtClean="0"/>
              <a:t> de a </a:t>
            </a:r>
            <a:r>
              <a:rPr lang="en-US" sz="1400" dirty="0" err="1" smtClean="0"/>
              <a:t>folosi</a:t>
            </a:r>
            <a:r>
              <a:rPr lang="en-US" sz="1400" dirty="0" smtClean="0"/>
              <a:t> hosting </a:t>
            </a:r>
            <a:r>
              <a:rPr lang="ro-RO" sz="1400" dirty="0" err="1" smtClean="0"/>
              <a:t>ș</a:t>
            </a:r>
            <a:r>
              <a:rPr lang="en-US" sz="1400" dirty="0" err="1" smtClean="0"/>
              <a:t>i</a:t>
            </a:r>
            <a:r>
              <a:rPr lang="en-US" sz="1400" dirty="0" smtClean="0"/>
              <a:t> ne-am </a:t>
            </a:r>
            <a:r>
              <a:rPr lang="en-US" sz="1400" dirty="0" err="1" smtClean="0"/>
              <a:t>configurat</a:t>
            </a:r>
            <a:r>
              <a:rPr lang="en-US" sz="1400" dirty="0" smtClean="0"/>
              <a:t> </a:t>
            </a:r>
            <a:r>
              <a:rPr lang="en-US" sz="1400" dirty="0" err="1" smtClean="0"/>
              <a:t>platforma</a:t>
            </a:r>
            <a:r>
              <a:rPr lang="en-US" sz="1400" dirty="0" smtClean="0"/>
              <a:t> </a:t>
            </a:r>
            <a:r>
              <a:rPr lang="en-US" sz="1400" dirty="0" err="1" smtClean="0"/>
              <a:t>noastra</a:t>
            </a:r>
            <a:r>
              <a:rPr lang="en-US" sz="1400" dirty="0" smtClean="0"/>
              <a:t>. Cost lunar $4. Hosting </a:t>
            </a:r>
            <a:r>
              <a:rPr lang="en-US" sz="1400" dirty="0" err="1" smtClean="0"/>
              <a:t>oferit</a:t>
            </a:r>
            <a:r>
              <a:rPr lang="en-US" sz="1400" dirty="0" smtClean="0"/>
              <a:t> de </a:t>
            </a:r>
            <a:r>
              <a:rPr lang="en-US" sz="1400" dirty="0" err="1" smtClean="0"/>
              <a:t>cea</a:t>
            </a:r>
            <a:r>
              <a:rPr lang="en-US" sz="1400" dirty="0" smtClean="0"/>
              <a:t> </a:t>
            </a:r>
            <a:r>
              <a:rPr lang="en-US" sz="1400" dirty="0" err="1" smtClean="0"/>
              <a:t>mai</a:t>
            </a:r>
            <a:r>
              <a:rPr lang="en-US" sz="1400" dirty="0" smtClean="0"/>
              <a:t> mare firma de hosting la care </a:t>
            </a:r>
            <a:r>
              <a:rPr lang="en-US" sz="1400" dirty="0" err="1" smtClean="0"/>
              <a:t>aveam</a:t>
            </a:r>
            <a:r>
              <a:rPr lang="en-US" sz="1400" dirty="0" smtClean="0"/>
              <a:t> </a:t>
            </a:r>
            <a:r>
              <a:rPr lang="ro-RO" sz="1400" dirty="0" err="1" smtClean="0"/>
              <a:t>ș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domeniul</a:t>
            </a:r>
            <a:r>
              <a:rPr lang="en-US" sz="1400" dirty="0" smtClean="0"/>
              <a:t> ortodox.org </a:t>
            </a:r>
            <a:r>
              <a:rPr lang="ro-RO" sz="1400" dirty="0" err="1" smtClean="0"/>
              <a:t>î</a:t>
            </a:r>
            <a:r>
              <a:rPr lang="en-US" sz="1400" dirty="0" err="1" smtClean="0"/>
              <a:t>nregistrat</a:t>
            </a:r>
            <a:r>
              <a:rPr lang="en-US" sz="1400" dirty="0" smtClean="0"/>
              <a:t> = </a:t>
            </a:r>
            <a:r>
              <a:rPr lang="en-US" sz="1400" dirty="0" err="1" smtClean="0"/>
              <a:t>Stabilitate</a:t>
            </a:r>
            <a:r>
              <a:rPr lang="en-US" sz="1400" dirty="0" smtClean="0"/>
              <a:t> </a:t>
            </a:r>
          </a:p>
          <a:p>
            <a:pPr lvl="1"/>
            <a:r>
              <a:rPr lang="en-US" sz="1400" dirty="0" err="1" smtClean="0"/>
              <a:t>Decizia</a:t>
            </a:r>
            <a:r>
              <a:rPr lang="en-US" sz="1400" dirty="0" smtClean="0"/>
              <a:t> s-a </a:t>
            </a:r>
            <a:r>
              <a:rPr lang="en-US" sz="1400" dirty="0" err="1" smtClean="0"/>
              <a:t>bazat</a:t>
            </a:r>
            <a:r>
              <a:rPr lang="en-US" sz="1400" dirty="0" smtClean="0"/>
              <a:t> </a:t>
            </a:r>
            <a:r>
              <a:rPr lang="ro-RO" sz="1400" dirty="0" smtClean="0"/>
              <a:t>î</a:t>
            </a:r>
            <a:r>
              <a:rPr lang="en-US" sz="1400" dirty="0" smtClean="0"/>
              <a:t>n principal </a:t>
            </a:r>
            <a:r>
              <a:rPr lang="en-US" sz="1400" dirty="0" err="1" smtClean="0"/>
              <a:t>pe</a:t>
            </a:r>
            <a:r>
              <a:rPr lang="en-US" sz="1400" dirty="0" smtClean="0"/>
              <a:t> </a:t>
            </a:r>
            <a:r>
              <a:rPr lang="en-US" sz="1400" dirty="0" err="1" smtClean="0"/>
              <a:t>limitarile</a:t>
            </a:r>
            <a:r>
              <a:rPr lang="en-US" sz="1400" dirty="0" smtClean="0"/>
              <a:t> </a:t>
            </a:r>
            <a:r>
              <a:rPr lang="ro-RO" sz="1400" dirty="0" err="1" smtClean="0"/>
              <a:t>ș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costul</a:t>
            </a:r>
            <a:r>
              <a:rPr lang="en-US" sz="1400" dirty="0" smtClean="0"/>
              <a:t> </a:t>
            </a:r>
            <a:r>
              <a:rPr lang="en-US" sz="1400" dirty="0" err="1" smtClean="0"/>
              <a:t>ridicat</a:t>
            </a:r>
            <a:r>
              <a:rPr lang="en-US" sz="1400" dirty="0" smtClean="0"/>
              <a:t> al op</a:t>
            </a:r>
            <a:r>
              <a:rPr lang="ro-RO" sz="1400" dirty="0" smtClean="0"/>
              <a:t>ț</a:t>
            </a:r>
            <a:r>
              <a:rPr lang="en-US" sz="1400" dirty="0" err="1" smtClean="0"/>
              <a:t>iunilor</a:t>
            </a:r>
            <a:r>
              <a:rPr lang="en-US" sz="1400" dirty="0" smtClean="0"/>
              <a:t> </a:t>
            </a:r>
            <a:r>
              <a:rPr lang="en-US" sz="1400" dirty="0" err="1" smtClean="0"/>
              <a:t>studiate</a:t>
            </a:r>
            <a:endParaRPr lang="en-US" sz="1400" dirty="0" smtClean="0"/>
          </a:p>
          <a:p>
            <a:pPr lvl="1"/>
            <a:r>
              <a:rPr lang="en-US" sz="1400" dirty="0" smtClean="0"/>
              <a:t>Cu </a:t>
            </a:r>
            <a:r>
              <a:rPr lang="en-US" sz="1400" dirty="0" err="1" smtClean="0"/>
              <a:t>acest</a:t>
            </a:r>
            <a:r>
              <a:rPr lang="en-US" sz="1400" dirty="0" smtClean="0"/>
              <a:t> transfer am </a:t>
            </a:r>
            <a:r>
              <a:rPr lang="en-US" sz="1400" dirty="0" err="1" smtClean="0"/>
              <a:t>venit</a:t>
            </a:r>
            <a:r>
              <a:rPr lang="en-US" sz="1400" dirty="0" smtClean="0"/>
              <a:t> cu un design </a:t>
            </a:r>
            <a:r>
              <a:rPr lang="en-US" sz="1400" dirty="0" err="1" smtClean="0"/>
              <a:t>grafic</a:t>
            </a:r>
            <a:r>
              <a:rPr lang="en-US" sz="1400" dirty="0" smtClean="0"/>
              <a:t> </a:t>
            </a:r>
            <a:r>
              <a:rPr lang="en-US" sz="1400" dirty="0" err="1" smtClean="0"/>
              <a:t>nou</a:t>
            </a:r>
            <a:r>
              <a:rPr lang="en-US" sz="1400" dirty="0" smtClean="0"/>
              <a:t> </a:t>
            </a:r>
            <a:r>
              <a:rPr lang="en-US" sz="1400" dirty="0" err="1" smtClean="0"/>
              <a:t>dar</a:t>
            </a:r>
            <a:r>
              <a:rPr lang="en-US" sz="1400" dirty="0" smtClean="0"/>
              <a:t> nu cu </a:t>
            </a:r>
            <a:r>
              <a:rPr lang="en-US" sz="1400" dirty="0" err="1" smtClean="0"/>
              <a:t>foarte</a:t>
            </a:r>
            <a:r>
              <a:rPr lang="en-US" sz="1400" dirty="0" smtClean="0"/>
              <a:t> </a:t>
            </a:r>
            <a:r>
              <a:rPr lang="en-US" sz="1400" dirty="0" err="1" smtClean="0"/>
              <a:t>diferit</a:t>
            </a:r>
            <a:r>
              <a:rPr lang="en-US" sz="1400" dirty="0" smtClean="0"/>
              <a:t> de </a:t>
            </a:r>
            <a:r>
              <a:rPr lang="en-US" sz="1400" dirty="0" err="1" smtClean="0"/>
              <a:t>ceea</a:t>
            </a:r>
            <a:r>
              <a:rPr lang="en-US" sz="1400" dirty="0" smtClean="0"/>
              <a:t> </a:t>
            </a:r>
            <a:r>
              <a:rPr lang="en-US" sz="1400" dirty="0" err="1" smtClean="0"/>
              <a:t>ce</a:t>
            </a:r>
            <a:r>
              <a:rPr lang="en-US" sz="1400" dirty="0" smtClean="0"/>
              <a:t> ne </a:t>
            </a:r>
            <a:r>
              <a:rPr lang="en-US" sz="1400" dirty="0" err="1" smtClean="0"/>
              <a:t>oferisera</a:t>
            </a:r>
            <a:r>
              <a:rPr lang="en-US" sz="1400" dirty="0" smtClean="0"/>
              <a:t> </a:t>
            </a:r>
            <a:r>
              <a:rPr lang="en-US" sz="1400" dirty="0" err="1" smtClean="0"/>
              <a:t>civicspace</a:t>
            </a:r>
            <a:r>
              <a:rPr lang="en-US" sz="1400" dirty="0" smtClean="0"/>
              <a:t> p</a:t>
            </a:r>
            <a:r>
              <a:rPr lang="ro-RO" sz="1400" dirty="0" smtClean="0"/>
              <a:t>ână</a:t>
            </a:r>
            <a:r>
              <a:rPr lang="en-US" sz="1400" dirty="0" smtClean="0"/>
              <a:t> </a:t>
            </a:r>
            <a:r>
              <a:rPr lang="en-US" sz="1400" dirty="0" err="1" smtClean="0"/>
              <a:t>atunci</a:t>
            </a:r>
            <a:r>
              <a:rPr lang="en-US" sz="1400" dirty="0" smtClean="0"/>
              <a:t>. </a:t>
            </a:r>
          </a:p>
          <a:p>
            <a:pPr lvl="1">
              <a:buNone/>
            </a:pPr>
            <a:r>
              <a:rPr lang="ro-RO" sz="1400" dirty="0" smtClean="0"/>
              <a:t>Î</a:t>
            </a:r>
            <a:r>
              <a:rPr lang="en-US" sz="1400" dirty="0" smtClean="0"/>
              <a:t>n </a:t>
            </a:r>
            <a:r>
              <a:rPr lang="en-US" sz="1400" dirty="0" err="1" smtClean="0"/>
              <a:t>acela</a:t>
            </a:r>
            <a:r>
              <a:rPr lang="ro-RO" sz="1400" dirty="0" smtClean="0"/>
              <a:t>ș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timp</a:t>
            </a:r>
            <a:r>
              <a:rPr lang="en-US" sz="1400" dirty="0" smtClean="0"/>
              <a:t>:</a:t>
            </a:r>
          </a:p>
          <a:p>
            <a:pPr lvl="2"/>
            <a:r>
              <a:rPr lang="en-US" sz="1200" dirty="0" smtClean="0"/>
              <a:t>Am </a:t>
            </a:r>
            <a:r>
              <a:rPr lang="en-US" sz="1200" dirty="0" err="1" smtClean="0"/>
              <a:t>restric</a:t>
            </a:r>
            <a:r>
              <a:rPr lang="ro-RO" sz="1200" dirty="0" smtClean="0"/>
              <a:t>ț</a:t>
            </a:r>
            <a:r>
              <a:rPr lang="en-US" sz="1200" dirty="0" err="1" smtClean="0"/>
              <a:t>ionat</a:t>
            </a:r>
            <a:r>
              <a:rPr lang="en-US" sz="1200" dirty="0" smtClean="0"/>
              <a:t> </a:t>
            </a:r>
            <a:r>
              <a:rPr lang="en-US" sz="1200" dirty="0" err="1" smtClean="0"/>
              <a:t>acessul</a:t>
            </a:r>
            <a:r>
              <a:rPr lang="en-US" sz="1200" dirty="0" smtClean="0"/>
              <a:t> la </a:t>
            </a:r>
            <a:r>
              <a:rPr lang="en-US" sz="1200" dirty="0" err="1" smtClean="0"/>
              <a:t>buletinele</a:t>
            </a:r>
            <a:r>
              <a:rPr lang="en-US" sz="1200" dirty="0" smtClean="0"/>
              <a:t> </a:t>
            </a:r>
            <a:r>
              <a:rPr lang="en-US" sz="1200" dirty="0" err="1" smtClean="0"/>
              <a:t>publicate</a:t>
            </a:r>
            <a:r>
              <a:rPr lang="en-US" sz="1200" dirty="0" smtClean="0"/>
              <a:t> </a:t>
            </a:r>
            <a:r>
              <a:rPr lang="en-US" sz="1200" dirty="0" err="1" smtClean="0"/>
              <a:t>doar</a:t>
            </a:r>
            <a:r>
              <a:rPr lang="en-US" sz="1200" dirty="0" smtClean="0"/>
              <a:t> </a:t>
            </a:r>
            <a:r>
              <a:rPr lang="en-US" sz="1200" dirty="0" err="1" smtClean="0"/>
              <a:t>membrilor</a:t>
            </a:r>
            <a:r>
              <a:rPr lang="en-US" sz="1200" dirty="0" smtClean="0"/>
              <a:t> </a:t>
            </a:r>
            <a:r>
              <a:rPr lang="ro-RO" sz="1200" dirty="0" err="1" smtClean="0"/>
              <a:t>î</a:t>
            </a:r>
            <a:r>
              <a:rPr lang="en-US" sz="1200" dirty="0" err="1" smtClean="0"/>
              <a:t>nregistrati</a:t>
            </a:r>
            <a:r>
              <a:rPr lang="en-US" sz="1200" dirty="0" smtClean="0"/>
              <a:t> (</a:t>
            </a:r>
            <a:r>
              <a:rPr lang="en-US" sz="1200" dirty="0" err="1" smtClean="0">
                <a:solidFill>
                  <a:srgbClr val="0070C0"/>
                </a:solidFill>
              </a:rPr>
              <a:t>solicitare</a:t>
            </a:r>
            <a:r>
              <a:rPr lang="en-US" sz="1200" dirty="0" smtClean="0">
                <a:solidFill>
                  <a:srgbClr val="0070C0"/>
                </a:solidFill>
              </a:rPr>
              <a:t> din </a:t>
            </a:r>
            <a:r>
              <a:rPr lang="en-US" sz="1200" dirty="0" err="1" smtClean="0">
                <a:solidFill>
                  <a:srgbClr val="0070C0"/>
                </a:solidFill>
              </a:rPr>
              <a:t>partea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membrilor</a:t>
            </a:r>
            <a:r>
              <a:rPr lang="en-US" sz="1200" dirty="0" smtClean="0"/>
              <a:t>)</a:t>
            </a:r>
          </a:p>
          <a:p>
            <a:pPr lvl="2"/>
            <a:r>
              <a:rPr lang="en-US" sz="1200" dirty="0" smtClean="0"/>
              <a:t>Am </a:t>
            </a:r>
            <a:r>
              <a:rPr lang="en-US" sz="1200" dirty="0" err="1" smtClean="0"/>
              <a:t>adaugat</a:t>
            </a:r>
            <a:r>
              <a:rPr lang="en-US" sz="1200" dirty="0" smtClean="0"/>
              <a:t> </a:t>
            </a:r>
            <a:r>
              <a:rPr lang="en-US" sz="1200" dirty="0" err="1" smtClean="0"/>
              <a:t>profil</a:t>
            </a:r>
            <a:r>
              <a:rPr lang="en-US" sz="1200" dirty="0" smtClean="0"/>
              <a:t> personal la </a:t>
            </a:r>
            <a:r>
              <a:rPr lang="ro-RO" sz="1200" dirty="0" err="1" smtClean="0"/>
              <a:t>î</a:t>
            </a:r>
            <a:r>
              <a:rPr lang="en-US" sz="1200" dirty="0" err="1" smtClean="0"/>
              <a:t>nregistrare</a:t>
            </a:r>
            <a:endParaRPr lang="en-US" sz="1200" dirty="0" smtClean="0"/>
          </a:p>
          <a:p>
            <a:pPr lvl="2"/>
            <a:r>
              <a:rPr lang="en-US" sz="1200" dirty="0" smtClean="0"/>
              <a:t>Am </a:t>
            </a:r>
            <a:r>
              <a:rPr lang="en-US" sz="1200" dirty="0" err="1" smtClean="0"/>
              <a:t>adaugat</a:t>
            </a:r>
            <a:r>
              <a:rPr lang="en-US" sz="1200" dirty="0" smtClean="0"/>
              <a:t> sec</a:t>
            </a:r>
            <a:r>
              <a:rPr lang="ro-RO" sz="1200" dirty="0" smtClean="0"/>
              <a:t>ți</a:t>
            </a:r>
            <a:r>
              <a:rPr lang="en-US" sz="1200" dirty="0" err="1" smtClean="0"/>
              <a:t>une</a:t>
            </a:r>
            <a:r>
              <a:rPr lang="en-US" sz="1200" dirty="0" smtClean="0"/>
              <a:t> de </a:t>
            </a:r>
            <a:r>
              <a:rPr lang="en-US" sz="1200" dirty="0" err="1" smtClean="0"/>
              <a:t>evenimente</a:t>
            </a:r>
            <a:r>
              <a:rPr lang="en-US" sz="1200" dirty="0" smtClean="0"/>
              <a:t> ale </a:t>
            </a:r>
            <a:r>
              <a:rPr lang="en-US" sz="1200" dirty="0" err="1" smtClean="0"/>
              <a:t>bisericii</a:t>
            </a:r>
            <a:r>
              <a:rPr lang="en-US" sz="1200" dirty="0" smtClean="0"/>
              <a:t> cu </a:t>
            </a:r>
            <a:r>
              <a:rPr lang="en-US" sz="1200" dirty="0" err="1" smtClean="0"/>
              <a:t>posibilitatea</a:t>
            </a:r>
            <a:r>
              <a:rPr lang="en-US" sz="1200" dirty="0" smtClean="0"/>
              <a:t> de </a:t>
            </a:r>
            <a:r>
              <a:rPr lang="en-US" sz="1200" dirty="0" err="1" smtClean="0"/>
              <a:t>subscrip</a:t>
            </a:r>
            <a:r>
              <a:rPr lang="ro-RO" sz="1200" dirty="0" smtClean="0"/>
              <a:t>ț</a:t>
            </a:r>
            <a:r>
              <a:rPr lang="en-US" sz="1200" dirty="0" err="1" smtClean="0"/>
              <a:t>ie</a:t>
            </a:r>
            <a:r>
              <a:rPr lang="en-US" sz="1200" dirty="0" smtClean="0"/>
              <a:t> </a:t>
            </a:r>
            <a:r>
              <a:rPr lang="ro-RO" sz="1200" dirty="0" err="1" smtClean="0"/>
              <a:t>ș</a:t>
            </a:r>
            <a:r>
              <a:rPr lang="en-US" sz="1200" dirty="0" err="1" smtClean="0"/>
              <a:t>i</a:t>
            </a:r>
            <a:r>
              <a:rPr lang="en-US" sz="1200" dirty="0" smtClean="0"/>
              <a:t> </a:t>
            </a:r>
            <a:r>
              <a:rPr lang="en-US" sz="1200" dirty="0" err="1" smtClean="0"/>
              <a:t>vizualizare</a:t>
            </a:r>
            <a:r>
              <a:rPr lang="en-US" sz="1200" dirty="0" smtClean="0"/>
              <a:t> sub form</a:t>
            </a:r>
            <a:r>
              <a:rPr lang="ro-RO" sz="1200" dirty="0" smtClean="0"/>
              <a:t>ă</a:t>
            </a:r>
            <a:r>
              <a:rPr lang="en-US" sz="1200" dirty="0" smtClean="0"/>
              <a:t> de calendar</a:t>
            </a:r>
            <a:endParaRPr lang="en-US" sz="1200" dirty="0"/>
          </a:p>
        </p:txBody>
      </p:sp>
      <p:pic>
        <p:nvPicPr>
          <p:cNvPr id="10" name="Picture 2" descr="P:\VariousArchives\Dan\Documents\THH\TH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19200"/>
            <a:ext cx="238008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P:\VariousArchives\Dan\Documents\THH\THH2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581400"/>
            <a:ext cx="34925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Raportul</a:t>
            </a:r>
            <a:r>
              <a:rPr lang="en-US" dirty="0" smtClean="0"/>
              <a:t> </a:t>
            </a:r>
            <a:r>
              <a:rPr lang="en-US" dirty="0" err="1" smtClean="0"/>
              <a:t>Preotului</a:t>
            </a:r>
            <a:r>
              <a:rPr lang="en-US" dirty="0" smtClean="0"/>
              <a:t> </a:t>
            </a:r>
            <a:r>
              <a:rPr lang="en-US" dirty="0" err="1" smtClean="0"/>
              <a:t>Paroh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rgbClr val="0070C0"/>
                </a:solidFill>
              </a:rPr>
              <a:t>Ioan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Catana</a:t>
            </a:r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err="1" smtClean="0"/>
              <a:t>Statistici</a:t>
            </a:r>
            <a:endParaRPr lang="en-US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66800"/>
            <a:ext cx="67055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5715000" y="2835030"/>
            <a:ext cx="228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Registered Users: 85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</a:t>
            </a:r>
            <a:r>
              <a:rPr lang="en-US" dirty="0" smtClean="0"/>
              <a:t> pl</a:t>
            </a:r>
            <a:r>
              <a:rPr lang="ro-RO" dirty="0" smtClean="0"/>
              <a:t>ă</a:t>
            </a:r>
            <a:r>
              <a:rPr lang="en-US" dirty="0" err="1" smtClean="0"/>
              <a:t>nuim</a:t>
            </a:r>
            <a:r>
              <a:rPr lang="en-US" dirty="0" smtClean="0"/>
              <a:t> s</a:t>
            </a:r>
            <a:r>
              <a:rPr lang="ro-RO" dirty="0" smtClean="0"/>
              <a:t>ă</a:t>
            </a:r>
            <a:r>
              <a:rPr lang="en-US" dirty="0" smtClean="0"/>
              <a:t> </a:t>
            </a:r>
            <a:r>
              <a:rPr lang="en-US" dirty="0" err="1" smtClean="0"/>
              <a:t>realizam</a:t>
            </a:r>
            <a:r>
              <a:rPr lang="en-US" dirty="0" smtClean="0"/>
              <a:t> in 2009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Vom</a:t>
            </a:r>
            <a:r>
              <a:rPr lang="en-US" sz="2400" dirty="0" smtClean="0"/>
              <a:t> continua </a:t>
            </a:r>
            <a:r>
              <a:rPr lang="en-US" sz="2400" dirty="0" err="1" smtClean="0"/>
              <a:t>extinderea</a:t>
            </a:r>
            <a:r>
              <a:rPr lang="en-US" sz="2400" dirty="0" smtClean="0"/>
              <a:t> </a:t>
            </a:r>
            <a:r>
              <a:rPr lang="en-US" sz="2400" dirty="0" err="1" smtClean="0"/>
              <a:t>func</a:t>
            </a:r>
            <a:r>
              <a:rPr lang="ro-RO" sz="2400" dirty="0" smtClean="0"/>
              <a:t>ț</a:t>
            </a:r>
            <a:r>
              <a:rPr lang="en-US" sz="2400" dirty="0" err="1" smtClean="0"/>
              <a:t>ionalit</a:t>
            </a:r>
            <a:r>
              <a:rPr lang="ro-RO" sz="2400" dirty="0" smtClean="0"/>
              <a:t>ăț</a:t>
            </a:r>
            <a:r>
              <a:rPr lang="en-US" sz="2400" dirty="0" smtClean="0"/>
              <a:t>ii site-</a:t>
            </a:r>
            <a:r>
              <a:rPr lang="en-US" sz="2400" dirty="0" err="1" smtClean="0"/>
              <a:t>lui</a:t>
            </a:r>
            <a:r>
              <a:rPr lang="en-US" sz="2400" dirty="0" smtClean="0"/>
              <a:t> cu:</a:t>
            </a:r>
          </a:p>
          <a:p>
            <a:pPr lvl="1"/>
            <a:r>
              <a:rPr lang="en-US" sz="2000" dirty="0" err="1" smtClean="0"/>
              <a:t>Autosubscrip</a:t>
            </a:r>
            <a:r>
              <a:rPr lang="ro-RO" sz="2000" dirty="0" smtClean="0"/>
              <a:t>ț</a:t>
            </a:r>
            <a:r>
              <a:rPr lang="en-US" sz="2000" dirty="0" err="1" smtClean="0"/>
              <a:t>ie</a:t>
            </a:r>
            <a:r>
              <a:rPr lang="en-US" sz="2000" dirty="0" smtClean="0"/>
              <a:t> la </a:t>
            </a:r>
            <a:r>
              <a:rPr lang="en-US" sz="2000" dirty="0" err="1" smtClean="0"/>
              <a:t>buletin</a:t>
            </a:r>
            <a:r>
              <a:rPr lang="en-US" sz="2000" dirty="0" smtClean="0"/>
              <a:t> online</a:t>
            </a:r>
          </a:p>
          <a:p>
            <a:pPr lvl="1"/>
            <a:r>
              <a:rPr lang="en-US" sz="2000" dirty="0" smtClean="0"/>
              <a:t>Blog cu </a:t>
            </a:r>
            <a:r>
              <a:rPr lang="en-US" sz="2000" dirty="0" err="1" smtClean="0"/>
              <a:t>progresul</a:t>
            </a:r>
            <a:r>
              <a:rPr lang="en-US" sz="2000" dirty="0" smtClean="0"/>
              <a:t> </a:t>
            </a:r>
            <a:r>
              <a:rPr lang="ro-RO" sz="2000" dirty="0" smtClean="0"/>
              <a:t>î</a:t>
            </a:r>
            <a:r>
              <a:rPr lang="en-US" sz="2000" dirty="0" smtClean="0"/>
              <a:t>n </a:t>
            </a:r>
            <a:r>
              <a:rPr lang="en-US" sz="2000" dirty="0" err="1" smtClean="0"/>
              <a:t>construc</a:t>
            </a:r>
            <a:r>
              <a:rPr lang="ro-RO" sz="2000" dirty="0" smtClean="0"/>
              <a:t>ți</a:t>
            </a:r>
            <a:r>
              <a:rPr lang="en-US" sz="2000" dirty="0" smtClean="0"/>
              <a:t>a </a:t>
            </a:r>
            <a:r>
              <a:rPr lang="en-US" sz="2000" dirty="0" err="1" smtClean="0"/>
              <a:t>bisericii</a:t>
            </a:r>
            <a:endParaRPr lang="en-US" sz="2000" dirty="0" smtClean="0"/>
          </a:p>
          <a:p>
            <a:pPr lvl="1"/>
            <a:r>
              <a:rPr lang="en-US" sz="2000" dirty="0" smtClean="0"/>
              <a:t>Forum de </a:t>
            </a:r>
            <a:r>
              <a:rPr lang="en-US" sz="2000" dirty="0" err="1" smtClean="0"/>
              <a:t>discu</a:t>
            </a:r>
            <a:r>
              <a:rPr lang="ro-RO" sz="2000" dirty="0" smtClean="0"/>
              <a:t>ț</a:t>
            </a:r>
            <a:r>
              <a:rPr lang="en-US" sz="2000" dirty="0" smtClean="0"/>
              <a:t>ii</a:t>
            </a:r>
          </a:p>
          <a:p>
            <a:pPr lvl="1"/>
            <a:r>
              <a:rPr lang="en-US" sz="2000" dirty="0" err="1" smtClean="0"/>
              <a:t>Grupuri</a:t>
            </a:r>
            <a:r>
              <a:rPr lang="en-US" sz="2000" dirty="0" smtClean="0"/>
              <a:t> interne de </a:t>
            </a:r>
            <a:r>
              <a:rPr lang="en-US" sz="2000" dirty="0" err="1" smtClean="0"/>
              <a:t>colaborare</a:t>
            </a:r>
            <a:r>
              <a:rPr lang="en-US" sz="2000" dirty="0" smtClean="0"/>
              <a:t> </a:t>
            </a:r>
            <a:r>
              <a:rPr lang="ro-RO" sz="2000" dirty="0" err="1" smtClean="0"/>
              <a:t>ș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actiune</a:t>
            </a:r>
            <a:endParaRPr lang="en-US" sz="2000" dirty="0" smtClean="0"/>
          </a:p>
          <a:p>
            <a:r>
              <a:rPr lang="en-US" sz="2400" dirty="0" err="1" smtClean="0"/>
              <a:t>Vom</a:t>
            </a:r>
            <a:r>
              <a:rPr lang="en-US" sz="2400" dirty="0" smtClean="0"/>
              <a:t> </a:t>
            </a:r>
            <a:r>
              <a:rPr lang="en-US" sz="2400" dirty="0" err="1" smtClean="0"/>
              <a:t>mediatiza</a:t>
            </a:r>
            <a:r>
              <a:rPr lang="en-US" sz="2400" dirty="0" smtClean="0"/>
              <a:t> </a:t>
            </a:r>
            <a:r>
              <a:rPr lang="en-US" sz="2400" dirty="0" err="1" smtClean="0"/>
              <a:t>noile</a:t>
            </a:r>
            <a:r>
              <a:rPr lang="en-US" sz="2400" dirty="0" smtClean="0"/>
              <a:t> </a:t>
            </a:r>
            <a:r>
              <a:rPr lang="en-US" sz="2400" dirty="0" err="1" smtClean="0"/>
              <a:t>capabilita</a:t>
            </a:r>
            <a:r>
              <a:rPr lang="ro-RO" sz="2400" dirty="0" smtClean="0"/>
              <a:t>ț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ro-RO" sz="2400" dirty="0" smtClean="0"/>
              <a:t>î</a:t>
            </a:r>
            <a:r>
              <a:rPr lang="en-US" sz="2400" dirty="0" smtClean="0"/>
              <a:t>n </a:t>
            </a:r>
            <a:r>
              <a:rPr lang="en-US" sz="2400" dirty="0" err="1" smtClean="0"/>
              <a:t>buletin</a:t>
            </a:r>
            <a:endParaRPr lang="en-US" sz="2400" dirty="0" smtClean="0"/>
          </a:p>
          <a:p>
            <a:r>
              <a:rPr lang="en-US" sz="2400" dirty="0" err="1" smtClean="0"/>
              <a:t>Vom</a:t>
            </a:r>
            <a:r>
              <a:rPr lang="en-US" sz="2400" dirty="0" smtClean="0"/>
              <a:t> </a:t>
            </a:r>
            <a:r>
              <a:rPr lang="ro-RO" sz="2400" dirty="0" err="1" smtClean="0"/>
              <a:t>î</a:t>
            </a:r>
            <a:r>
              <a:rPr lang="en-US" sz="2400" dirty="0" err="1" smtClean="0"/>
              <a:t>ncerca</a:t>
            </a:r>
            <a:r>
              <a:rPr lang="en-US" sz="2400" dirty="0" smtClean="0"/>
              <a:t> s</a:t>
            </a:r>
            <a:r>
              <a:rPr lang="ro-RO" sz="2400" dirty="0" smtClean="0"/>
              <a:t>ă</a:t>
            </a:r>
            <a:r>
              <a:rPr lang="en-US" sz="2400" dirty="0" smtClean="0"/>
              <a:t> pilot</a:t>
            </a:r>
            <a:r>
              <a:rPr lang="ro-RO" sz="2400" dirty="0" smtClean="0"/>
              <a:t>ă</a:t>
            </a:r>
            <a:r>
              <a:rPr lang="en-US" sz="2400" dirty="0" smtClean="0"/>
              <a:t>m </a:t>
            </a:r>
            <a:r>
              <a:rPr lang="en-US" sz="2400" dirty="0" err="1" smtClean="0"/>
              <a:t>vizualizarea</a:t>
            </a:r>
            <a:r>
              <a:rPr lang="en-US" sz="2400" dirty="0" smtClean="0"/>
              <a:t> </a:t>
            </a:r>
            <a:r>
              <a:rPr lang="en-US" sz="2400" dirty="0" err="1" smtClean="0"/>
              <a:t>dona</a:t>
            </a:r>
            <a:r>
              <a:rPr lang="ro-RO" sz="2400" dirty="0" smtClean="0"/>
              <a:t>ț</a:t>
            </a:r>
            <a:r>
              <a:rPr lang="en-US" sz="2400" dirty="0" err="1" smtClean="0"/>
              <a:t>iilor</a:t>
            </a:r>
            <a:r>
              <a:rPr lang="en-US" sz="2400" dirty="0" smtClean="0"/>
              <a:t> </a:t>
            </a:r>
            <a:r>
              <a:rPr lang="en-US" sz="2400" dirty="0" err="1" smtClean="0"/>
              <a:t>individuale</a:t>
            </a:r>
            <a:r>
              <a:rPr lang="en-US" sz="2400" dirty="0" smtClean="0"/>
              <a:t> direct din </a:t>
            </a:r>
            <a:r>
              <a:rPr lang="en-US" sz="2400" dirty="0" err="1" smtClean="0"/>
              <a:t>profilul</a:t>
            </a:r>
            <a:r>
              <a:rPr lang="en-US" sz="2400" dirty="0" smtClean="0"/>
              <a:t> personal</a:t>
            </a:r>
          </a:p>
          <a:p>
            <a:r>
              <a:rPr lang="ro-RO" sz="2400" dirty="0" smtClean="0">
                <a:solidFill>
                  <a:srgbClr val="C00000"/>
                </a:solidFill>
              </a:rPr>
              <a:t>Î</a:t>
            </a:r>
            <a:r>
              <a:rPr lang="en-US" sz="2400" dirty="0" smtClean="0">
                <a:solidFill>
                  <a:srgbClr val="C00000"/>
                </a:solidFill>
              </a:rPr>
              <a:t>n general </a:t>
            </a:r>
            <a:r>
              <a:rPr lang="en-US" sz="2400" dirty="0" err="1" smtClean="0">
                <a:solidFill>
                  <a:srgbClr val="C00000"/>
                </a:solidFill>
              </a:rPr>
              <a:t>avem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nevoie</a:t>
            </a:r>
            <a:r>
              <a:rPr lang="en-US" sz="2400" dirty="0" smtClean="0">
                <a:solidFill>
                  <a:srgbClr val="C00000"/>
                </a:solidFill>
              </a:rPr>
              <a:t> de </a:t>
            </a:r>
            <a:r>
              <a:rPr lang="en-US" sz="2400" dirty="0" err="1" smtClean="0">
                <a:solidFill>
                  <a:srgbClr val="C00000"/>
                </a:solidFill>
              </a:rPr>
              <a:t>sugestii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ro-RO" sz="2400" dirty="0" err="1" smtClean="0">
                <a:solidFill>
                  <a:srgbClr val="C00000"/>
                </a:solidFill>
              </a:rPr>
              <a:t>ș</a:t>
            </a:r>
            <a:r>
              <a:rPr lang="en-US" sz="2400" dirty="0" err="1" smtClean="0">
                <a:solidFill>
                  <a:srgbClr val="C00000"/>
                </a:solidFill>
              </a:rPr>
              <a:t>i</a:t>
            </a:r>
            <a:r>
              <a:rPr lang="en-US" sz="2400" dirty="0" smtClean="0">
                <a:solidFill>
                  <a:srgbClr val="C00000"/>
                </a:solidFill>
              </a:rPr>
              <a:t> o </a:t>
            </a:r>
            <a:r>
              <a:rPr lang="en-US" sz="2400" dirty="0" err="1" smtClean="0">
                <a:solidFill>
                  <a:srgbClr val="C00000"/>
                </a:solidFill>
              </a:rPr>
              <a:t>mai</a:t>
            </a:r>
            <a:r>
              <a:rPr lang="en-US" sz="2400" dirty="0" smtClean="0">
                <a:solidFill>
                  <a:srgbClr val="C00000"/>
                </a:solidFill>
              </a:rPr>
              <a:t> mare </a:t>
            </a:r>
            <a:r>
              <a:rPr lang="en-US" sz="2400" dirty="0" err="1" smtClean="0">
                <a:solidFill>
                  <a:srgbClr val="C00000"/>
                </a:solidFill>
              </a:rPr>
              <a:t>adop</a:t>
            </a:r>
            <a:r>
              <a:rPr lang="ro-RO" sz="2400" dirty="0" smtClean="0">
                <a:solidFill>
                  <a:srgbClr val="C00000"/>
                </a:solidFill>
              </a:rPr>
              <a:t>ț</a:t>
            </a:r>
            <a:r>
              <a:rPr lang="en-US" sz="2400" dirty="0" err="1" smtClean="0">
                <a:solidFill>
                  <a:srgbClr val="C00000"/>
                </a:solidFill>
              </a:rPr>
              <a:t>ie</a:t>
            </a:r>
            <a:r>
              <a:rPr lang="en-US" sz="2400" dirty="0" smtClean="0">
                <a:solidFill>
                  <a:srgbClr val="C00000"/>
                </a:solidFill>
              </a:rPr>
              <a:t> a </a:t>
            </a:r>
            <a:r>
              <a:rPr lang="en-US" sz="2400" dirty="0" err="1" smtClean="0">
                <a:solidFill>
                  <a:srgbClr val="C00000"/>
                </a:solidFill>
              </a:rPr>
              <a:t>platformei</a:t>
            </a:r>
            <a:r>
              <a:rPr lang="en-US" sz="2400" dirty="0" smtClean="0">
                <a:solidFill>
                  <a:srgbClr val="C00000"/>
                </a:solidFill>
              </a:rPr>
              <a:t> online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err="1" smtClean="0"/>
              <a:t>Raportul</a:t>
            </a:r>
            <a:r>
              <a:rPr lang="en-US" sz="4000" dirty="0" smtClean="0"/>
              <a:t> </a:t>
            </a:r>
            <a:r>
              <a:rPr lang="en-US" sz="4000" dirty="0" err="1" smtClean="0"/>
              <a:t>privind</a:t>
            </a:r>
            <a:r>
              <a:rPr lang="en-US" sz="4000" dirty="0" smtClean="0"/>
              <a:t> </a:t>
            </a:r>
            <a:r>
              <a:rPr lang="en-US" sz="4000" dirty="0" err="1" smtClean="0"/>
              <a:t>intretinerea</a:t>
            </a:r>
            <a:r>
              <a:rPr lang="en-US" sz="4000" dirty="0" smtClean="0"/>
              <a:t> </a:t>
            </a:r>
            <a:r>
              <a:rPr lang="en-US" sz="4000" dirty="0" err="1" smtClean="0"/>
              <a:t>proprietaţii</a:t>
            </a:r>
            <a:r>
              <a:rPr lang="en-US" sz="4000" dirty="0" smtClean="0"/>
              <a:t> din Mountlake Terrace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rgbClr val="0070C0"/>
                </a:solidFill>
              </a:rPr>
              <a:t>Doina</a:t>
            </a:r>
            <a:r>
              <a:rPr lang="en-US" dirty="0" smtClean="0">
                <a:solidFill>
                  <a:srgbClr val="0070C0"/>
                </a:solidFill>
              </a:rPr>
              <a:t> Zanidache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Raportul</a:t>
            </a:r>
            <a:r>
              <a:rPr lang="en-US" sz="4000" dirty="0" smtClean="0"/>
              <a:t> </a:t>
            </a:r>
            <a:r>
              <a:rPr lang="en-US" sz="4000" dirty="0" err="1" smtClean="0"/>
              <a:t>Financiar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pe</a:t>
            </a:r>
            <a:r>
              <a:rPr lang="en-US" sz="4000" dirty="0" smtClean="0"/>
              <a:t> </a:t>
            </a:r>
            <a:r>
              <a:rPr lang="en-US" sz="4000" dirty="0" err="1" smtClean="0"/>
              <a:t>anul</a:t>
            </a:r>
            <a:r>
              <a:rPr lang="en-US" sz="4000" dirty="0" smtClean="0"/>
              <a:t> 2008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10000"/>
            <a:ext cx="3048000" cy="21336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Cipri Clinciu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Camelia Clinciu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Maria Voila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Gigel Avram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5029200" y="3810000"/>
            <a:ext cx="3048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Ionut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Smintina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Carmen Rautu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Clement  Ifrim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Sumar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305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i="1" dirty="0" err="1" smtClean="0"/>
              <a:t>Situatia</a:t>
            </a:r>
            <a:r>
              <a:rPr lang="en-US" i="1" dirty="0" smtClean="0"/>
              <a:t> </a:t>
            </a:r>
            <a:r>
              <a:rPr lang="en-US" i="1" dirty="0" err="1" smtClean="0"/>
              <a:t>incasarilor</a:t>
            </a:r>
            <a:r>
              <a:rPr lang="en-US" i="1" dirty="0" smtClean="0"/>
              <a:t> </a:t>
            </a:r>
            <a:r>
              <a:rPr lang="en-US" i="1" dirty="0" err="1" smtClean="0"/>
              <a:t>pe</a:t>
            </a:r>
            <a:r>
              <a:rPr lang="en-US" i="1" dirty="0" smtClean="0"/>
              <a:t> 2008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5105400" y="3581400"/>
          <a:ext cx="32766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1371600"/>
            <a:ext cx="76354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3429000"/>
            <a:ext cx="4114800" cy="306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/>
          <a:lstStyle/>
          <a:p>
            <a:pPr eaLnBrk="1" hangingPunct="1"/>
            <a:r>
              <a:rPr lang="en-US" i="1" dirty="0" err="1" smtClean="0"/>
              <a:t>Situatia</a:t>
            </a:r>
            <a:r>
              <a:rPr lang="en-US" i="1" dirty="0" smtClean="0"/>
              <a:t> </a:t>
            </a:r>
            <a:r>
              <a:rPr lang="en-US" i="1" dirty="0" err="1" smtClean="0"/>
              <a:t>cheltuielilor</a:t>
            </a:r>
            <a:r>
              <a:rPr lang="en-US" i="1" dirty="0" smtClean="0"/>
              <a:t> </a:t>
            </a:r>
            <a:r>
              <a:rPr lang="en-US" i="1" dirty="0" err="1" smtClean="0"/>
              <a:t>pe</a:t>
            </a:r>
            <a:r>
              <a:rPr lang="en-US" i="1" dirty="0" smtClean="0"/>
              <a:t> 2008</a:t>
            </a:r>
          </a:p>
        </p:txBody>
      </p:sp>
      <p:graphicFrame>
        <p:nvGraphicFramePr>
          <p:cNvPr id="9" name="Diagram 8"/>
          <p:cNvGraphicFramePr/>
          <p:nvPr/>
        </p:nvGraphicFramePr>
        <p:xfrm>
          <a:off x="4419600" y="4343400"/>
          <a:ext cx="44958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762000"/>
            <a:ext cx="39052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8053" y="762000"/>
            <a:ext cx="4725947" cy="347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/>
          <a:lstStyle/>
          <a:p>
            <a:r>
              <a:rPr lang="en-US" i="1" dirty="0" err="1" smtClean="0"/>
              <a:t>Situatia</a:t>
            </a:r>
            <a:r>
              <a:rPr lang="en-US" i="1" dirty="0" smtClean="0"/>
              <a:t> </a:t>
            </a:r>
            <a:r>
              <a:rPr lang="en-US" i="1" dirty="0" err="1" smtClean="0"/>
              <a:t>Conturilor</a:t>
            </a:r>
            <a:r>
              <a:rPr lang="en-US" i="1" dirty="0" smtClean="0"/>
              <a:t> </a:t>
            </a:r>
            <a:r>
              <a:rPr lang="en-US" i="1" dirty="0" err="1" smtClean="0"/>
              <a:t>Bancare</a:t>
            </a:r>
            <a:r>
              <a:rPr lang="en-US" i="1" dirty="0" smtClean="0"/>
              <a:t> </a:t>
            </a:r>
            <a:r>
              <a:rPr lang="en-US" i="1" dirty="0" err="1" smtClean="0"/>
              <a:t>pe</a:t>
            </a:r>
            <a:r>
              <a:rPr lang="en-US" i="1" dirty="0" smtClean="0"/>
              <a:t> 2008</a:t>
            </a:r>
            <a:endParaRPr lang="en-US" i="1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533400" y="1143000"/>
          <a:ext cx="4572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324600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Nota:   </a:t>
            </a:r>
            <a:r>
              <a:rPr lang="en-US" sz="1400" dirty="0" err="1" smtClean="0"/>
              <a:t>Asigurarea</a:t>
            </a:r>
            <a:r>
              <a:rPr lang="en-US" sz="1400" dirty="0" smtClean="0"/>
              <a:t> FDIC </a:t>
            </a:r>
            <a:r>
              <a:rPr lang="en-US" sz="1400" dirty="0" err="1" smtClean="0"/>
              <a:t>acopera</a:t>
            </a:r>
            <a:r>
              <a:rPr lang="en-US" sz="1400" dirty="0" smtClean="0"/>
              <a:t> $250,000 per client per </a:t>
            </a:r>
            <a:r>
              <a:rPr lang="en-US" sz="1400" dirty="0" err="1" smtClean="0"/>
              <a:t>banca</a:t>
            </a:r>
            <a:r>
              <a:rPr lang="en-US" sz="1400" dirty="0" smtClean="0"/>
              <a:t> </a:t>
            </a:r>
            <a:r>
              <a:rPr lang="en-US" sz="1400" dirty="0" err="1" smtClean="0"/>
              <a:t>pana</a:t>
            </a:r>
            <a:r>
              <a:rPr lang="en-US" sz="1400" dirty="0" smtClean="0"/>
              <a:t> la 31 Dec 2009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4495800" y="1752600"/>
          <a:ext cx="4953000" cy="403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Organizatia</a:t>
            </a:r>
            <a:r>
              <a:rPr lang="en-US" i="1" dirty="0" smtClean="0"/>
              <a:t> de </a:t>
            </a:r>
            <a:r>
              <a:rPr lang="en-US" i="1" dirty="0" err="1" smtClean="0"/>
              <a:t>caritate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200" i="1" dirty="0" err="1" smtClean="0"/>
              <a:t>Situatia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Donatiilor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pe</a:t>
            </a:r>
            <a:r>
              <a:rPr lang="en-US" sz="3200" i="1" dirty="0" smtClean="0"/>
              <a:t> 2008</a:t>
            </a:r>
            <a:endParaRPr lang="en-US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199" y="1905003"/>
          <a:ext cx="7696201" cy="272509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63589"/>
                <a:gridCol w="1886324"/>
                <a:gridCol w="1659965"/>
                <a:gridCol w="1886323"/>
              </a:tblGrid>
              <a:tr h="6095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 smtClean="0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Campanie</a:t>
                      </a:r>
                      <a:r>
                        <a:rPr lang="en-US" sz="2000" b="1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2000" b="1" u="none" strike="noStrike" baseline="0" dirty="0" err="1" smtClean="0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Caritate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Donatii</a:t>
                      </a:r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2000" b="1" u="none" strike="noStrike" dirty="0" err="1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Personale</a:t>
                      </a:r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Matching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38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baseline="0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Eduard </a:t>
                      </a:r>
                      <a:r>
                        <a:rPr lang="en-US" sz="1800" u="none" strike="noStrike" dirty="0" err="1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Burceag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14,972.00 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 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16,201.00 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 </a:t>
                      </a:r>
                      <a:r>
                        <a:rPr lang="en-US" sz="18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31,173.00</a:t>
                      </a:r>
                      <a:endParaRPr lang="en-US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8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Nicolae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1800" u="none" strike="noStrike" dirty="0" err="1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Ovadiuc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 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6,044.00 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 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3,965.00 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</a:t>
                      </a:r>
                      <a:r>
                        <a:rPr lang="en-US" sz="18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   10,009.00 </a:t>
                      </a:r>
                      <a:endParaRPr lang="en-US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8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Lic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. </a:t>
                      </a:r>
                      <a:r>
                        <a:rPr lang="en-US" sz="1800" u="none" strike="noStrike" dirty="0" err="1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Informatica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Iasi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 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1,150.00 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 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1,150.00 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       </a:t>
                      </a:r>
                      <a:r>
                        <a:rPr lang="en-US" sz="18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2,300.00 </a:t>
                      </a:r>
                      <a:endParaRPr lang="en-US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8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"</a:t>
                      </a:r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Helping Fund" </a:t>
                      </a:r>
                      <a:endParaRPr lang="en-US" sz="1800" u="none" strike="noStrike" dirty="0" smtClean="0"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pPr algn="l" fontAlgn="b"/>
                      <a:r>
                        <a:rPr lang="en-US" sz="1800" u="none" strike="noStrike" dirty="0" err="1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Donatii</a:t>
                      </a:r>
                      <a:r>
                        <a:rPr lang="en-US" sz="1800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Generale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Pending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     </a:t>
                      </a:r>
                      <a:r>
                        <a:rPr lang="en-US" sz="18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</a:t>
                      </a:r>
                      <a:r>
                        <a:rPr lang="en-US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8,076.10 </a:t>
                      </a:r>
                      <a:endParaRPr lang="en-US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89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</a:t>
                      </a:r>
                      <a:r>
                        <a:rPr lang="en-US" sz="1800" b="1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</a:t>
                      </a:r>
                      <a:r>
                        <a:rPr lang="en-US" sz="1800" b="1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22,166.00 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</a:t>
                      </a:r>
                      <a:r>
                        <a:rPr lang="en-US" sz="1800" b="1" u="none" strike="noStrike" dirty="0" smtClean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</a:t>
                      </a:r>
                      <a:r>
                        <a:rPr lang="en-US" sz="1800" b="1" u="none" strike="noStrike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21,316.00 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         </a:t>
                      </a:r>
                      <a:r>
                        <a:rPr lang="en-US" sz="1800" b="1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51,663.00 </a:t>
                      </a:r>
                      <a:endParaRPr lang="en-US" sz="1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057401" y="4876800"/>
          <a:ext cx="4876798" cy="14707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34458"/>
                <a:gridCol w="1501575"/>
                <a:gridCol w="1740765"/>
              </a:tblGrid>
              <a:tr h="54134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 donatii caritate pe </a:t>
                      </a:r>
                      <a:r>
                        <a:rPr lang="it-IT" sz="2000" u="none" strike="noStrike" dirty="0" smtClean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ani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dir="10800000" algn="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21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2006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10800000" algn="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2007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10800000" algn="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2008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10800000" algn="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1800" b="0" u="none" strike="noStrike" dirty="0" smtClean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       5,091.00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dir="10800000" algn="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 </a:t>
                      </a:r>
                      <a:r>
                        <a:rPr lang="en-US" sz="1800" b="0" u="none" strike="noStrike" dirty="0" smtClean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10,004.00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dir="10800000" algn="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$ </a:t>
                      </a:r>
                      <a:r>
                        <a:rPr lang="en-US" sz="1800" b="0" u="none" strike="noStrike" dirty="0" smtClean="0"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 51,663.00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dir="10800000" algn="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Raportul</a:t>
            </a:r>
            <a:r>
              <a:rPr lang="en-US" dirty="0" smtClean="0"/>
              <a:t> </a:t>
            </a:r>
            <a:r>
              <a:rPr lang="en-US" dirty="0" err="1" smtClean="0"/>
              <a:t>controlorilor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2008</a:t>
            </a: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Gigel Avram</a:t>
            </a:r>
          </a:p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Gabriel Hera</a:t>
            </a:r>
          </a:p>
          <a:p>
            <a:pPr eaLnBrk="1" hangingPunct="1"/>
            <a:r>
              <a:rPr lang="en-US" dirty="0" err="1" smtClean="0">
                <a:solidFill>
                  <a:srgbClr val="0070C0"/>
                </a:solidFill>
              </a:rPr>
              <a:t>Ionica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Cretu</a:t>
            </a:r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Raportul</a:t>
            </a:r>
            <a:r>
              <a:rPr lang="en-US" dirty="0" smtClean="0"/>
              <a:t> </a:t>
            </a:r>
            <a:r>
              <a:rPr lang="en-US" dirty="0" err="1" smtClean="0"/>
              <a:t>Presedintelui</a:t>
            </a:r>
            <a:r>
              <a:rPr lang="en-US" dirty="0" smtClean="0"/>
              <a:t> </a:t>
            </a:r>
            <a:r>
              <a:rPr lang="en-US" dirty="0" err="1" smtClean="0"/>
              <a:t>Consiliului</a:t>
            </a:r>
            <a:r>
              <a:rPr lang="en-US" dirty="0" smtClean="0"/>
              <a:t> </a:t>
            </a:r>
            <a:r>
              <a:rPr lang="en-US" dirty="0" err="1" smtClean="0"/>
              <a:t>Parohial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Tudor Toma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err="1" smtClean="0"/>
              <a:t>Rezultatele</a:t>
            </a:r>
            <a:r>
              <a:rPr lang="en-US" i="1" dirty="0" smtClean="0"/>
              <a:t> </a:t>
            </a:r>
            <a:r>
              <a:rPr lang="en-US" i="1" dirty="0" err="1" smtClean="0"/>
              <a:t>controalelor</a:t>
            </a:r>
            <a:r>
              <a:rPr lang="en-US" i="1" dirty="0" smtClean="0"/>
              <a:t> </a:t>
            </a:r>
            <a:r>
              <a:rPr lang="en-US" i="1" dirty="0" err="1" smtClean="0"/>
              <a:t>financiare</a:t>
            </a:r>
            <a:endParaRPr lang="en-US" i="1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err="1" smtClean="0"/>
              <a:t>Rezultatele</a:t>
            </a:r>
            <a:r>
              <a:rPr lang="en-US" i="1" dirty="0" smtClean="0"/>
              <a:t> </a:t>
            </a:r>
            <a:r>
              <a:rPr lang="en-US" i="1" dirty="0" err="1" smtClean="0"/>
              <a:t>controalelor</a:t>
            </a:r>
            <a:r>
              <a:rPr lang="en-US" i="1" dirty="0" smtClean="0"/>
              <a:t> </a:t>
            </a:r>
            <a:r>
              <a:rPr lang="en-US" i="1" dirty="0" err="1" smtClean="0"/>
              <a:t>financiare</a:t>
            </a:r>
            <a:endParaRPr lang="en-US" i="1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229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i="1" dirty="0" err="1" smtClean="0"/>
              <a:t>Balanta</a:t>
            </a:r>
            <a:r>
              <a:rPr lang="en-US" i="1" dirty="0" smtClean="0"/>
              <a:t> </a:t>
            </a:r>
            <a:r>
              <a:rPr lang="en-US" i="1" dirty="0" err="1" smtClean="0"/>
              <a:t>financiara</a:t>
            </a:r>
            <a:r>
              <a:rPr lang="en-US" i="1" dirty="0" smtClean="0"/>
              <a:t> </a:t>
            </a:r>
            <a:r>
              <a:rPr lang="en-US" i="1" dirty="0" err="1" smtClean="0"/>
              <a:t>pe</a:t>
            </a:r>
            <a:r>
              <a:rPr lang="en-US" i="1" dirty="0" smtClean="0"/>
              <a:t> 2008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5791200" y="1447800"/>
          <a:ext cx="31242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1600200"/>
            <a:ext cx="53213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429000"/>
            <a:ext cx="1600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Situatia</a:t>
            </a:r>
            <a:r>
              <a:rPr lang="en-US" dirty="0" smtClean="0"/>
              <a:t> </a:t>
            </a:r>
            <a:r>
              <a:rPr lang="en-US" dirty="0" err="1" smtClean="0"/>
              <a:t>angajamentelor</a:t>
            </a:r>
            <a:r>
              <a:rPr lang="en-US" dirty="0" smtClean="0"/>
              <a:t> de </a:t>
            </a:r>
            <a:r>
              <a:rPr lang="en-US" dirty="0" err="1" smtClean="0"/>
              <a:t>donatii</a:t>
            </a:r>
            <a:endParaRPr lang="en-US" dirty="0" smtClean="0"/>
          </a:p>
        </p:txBody>
      </p:sp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524000"/>
            <a:ext cx="1676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9600" y="2209800"/>
          <a:ext cx="6019800" cy="2024311"/>
        </p:xfrm>
        <a:graphic>
          <a:graphicData uri="http://schemas.openxmlformats.org/drawingml/2006/table">
            <a:tbl>
              <a:tblPr/>
              <a:tblGrid>
                <a:gridCol w="2772276"/>
                <a:gridCol w="1163747"/>
                <a:gridCol w="1016977"/>
                <a:gridCol w="1066800"/>
              </a:tblGrid>
              <a:tr h="48918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Numar Angajamente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Indeplinite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  <a:p>
                      <a:pPr algn="ctr" fontAlgn="ctr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Indeplinite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Diamond ($20,000 si peste)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Platinum ($10,000 la $19,999)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Gold ($5,000 la $9,999)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Silver ($3,000 la $4,999)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77%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Membru Fondator ($1 - $2999)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58%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4F6228"/>
                          </a:solidFill>
                          <a:latin typeface="Calibri"/>
                        </a:rPr>
                        <a:t>69%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err="1" smtClean="0"/>
              <a:t>Propunere</a:t>
            </a:r>
            <a:r>
              <a:rPr lang="en-US" i="1" dirty="0" smtClean="0"/>
              <a:t> de </a:t>
            </a:r>
            <a:r>
              <a:rPr lang="en-US" i="1" dirty="0" err="1" smtClean="0"/>
              <a:t>buget</a:t>
            </a:r>
            <a:r>
              <a:rPr lang="en-US" i="1" dirty="0" smtClean="0"/>
              <a:t> </a:t>
            </a:r>
            <a:r>
              <a:rPr lang="en-US" i="1" dirty="0" err="1" smtClean="0"/>
              <a:t>pe</a:t>
            </a:r>
            <a:r>
              <a:rPr lang="en-US" i="1" dirty="0" smtClean="0"/>
              <a:t> </a:t>
            </a:r>
            <a:r>
              <a:rPr lang="en-US" i="1" dirty="0" err="1" smtClean="0"/>
              <a:t>anul</a:t>
            </a:r>
            <a:r>
              <a:rPr lang="en-US" i="1" dirty="0" smtClean="0"/>
              <a:t> 2008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533400" y="1371600"/>
          <a:ext cx="7696200" cy="150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" y="3124199"/>
          <a:ext cx="7924800" cy="3133908"/>
        </p:xfrm>
        <a:graphic>
          <a:graphicData uri="http://schemas.openxmlformats.org/drawingml/2006/table">
            <a:tbl>
              <a:tblPr/>
              <a:tblGrid>
                <a:gridCol w="2362200"/>
                <a:gridCol w="1076352"/>
                <a:gridCol w="1130075"/>
                <a:gridCol w="1130075"/>
                <a:gridCol w="1006898"/>
                <a:gridCol w="1219200"/>
              </a:tblGrid>
              <a:tr h="523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Categorie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Actual 2006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Actual 2007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Actual 2008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Buget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sng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Propunere</a:t>
                      </a:r>
                      <a:r>
                        <a:rPr lang="en-US" sz="2000" b="1" i="0" u="sng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sng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2009</a:t>
                      </a:r>
                      <a:endParaRPr lang="en-US" sz="2000" b="1" i="0" u="sng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Cheltuieli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Proprietate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44,409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$  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38,076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36,363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50,000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sng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sng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50,000 </a:t>
                      </a: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Salarii*</a:t>
                      </a: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31,900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37,184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35,270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45,000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 </a:t>
                      </a:r>
                      <a:r>
                        <a:rPr lang="en-US" sz="1600" b="0" i="0" u="sng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45,000 </a:t>
                      </a:r>
                      <a:endParaRPr lang="en-US" sz="1600" b="0" i="0" u="sng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Publicatii si Evenimente</a:t>
                      </a: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17,524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9,180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22,350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1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16,000 </a:t>
                      </a:r>
                      <a:endParaRPr lang="en-US" sz="1600" b="1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sng" strike="noStrike" kern="1200" dirty="0">
                          <a:solidFill>
                            <a:srgbClr val="0F253F"/>
                          </a:solidFill>
                          <a:latin typeface="Calibri"/>
                          <a:ea typeface="+mn-ea"/>
                          <a:cs typeface="+mn-cs"/>
                        </a:rPr>
                        <a:t> $  </a:t>
                      </a:r>
                      <a:r>
                        <a:rPr lang="en-US" sz="1600" b="1" i="0" u="sng" strike="noStrike" kern="1200" dirty="0" smtClean="0">
                          <a:solidFill>
                            <a:srgbClr val="0F253F"/>
                          </a:solidFill>
                          <a:latin typeface="Calibri"/>
                          <a:ea typeface="+mn-ea"/>
                          <a:cs typeface="+mn-cs"/>
                        </a:rPr>
                        <a:t>40,000 </a:t>
                      </a:r>
                      <a:endParaRPr lang="en-US" sz="1600" b="1" i="0" u="sng" strike="noStrike" kern="1200" dirty="0">
                        <a:solidFill>
                          <a:srgbClr val="0F253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Activitati Religioase</a:t>
                      </a: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16,953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15,365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13,111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1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39,000 </a:t>
                      </a:r>
                      <a:endParaRPr lang="en-US" sz="1600" b="1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sng" strike="noStrike" kern="1200" dirty="0">
                          <a:solidFill>
                            <a:srgbClr val="0F253F"/>
                          </a:solidFill>
                          <a:latin typeface="Calibri"/>
                          <a:ea typeface="+mn-ea"/>
                          <a:cs typeface="+mn-cs"/>
                        </a:rPr>
                        <a:t> $  </a:t>
                      </a:r>
                      <a:r>
                        <a:rPr lang="en-US" sz="1600" b="1" i="0" u="sng" strike="noStrike" kern="1200" dirty="0" smtClean="0">
                          <a:solidFill>
                            <a:srgbClr val="0F253F"/>
                          </a:solidFill>
                          <a:latin typeface="Calibri"/>
                          <a:ea typeface="+mn-ea"/>
                          <a:cs typeface="+mn-cs"/>
                        </a:rPr>
                        <a:t>15,000 </a:t>
                      </a:r>
                      <a:endParaRPr lang="en-US" sz="1600" b="1" i="0" u="sng" strike="noStrike" kern="1200" dirty="0">
                        <a:solidFill>
                          <a:srgbClr val="0F253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Constructia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10,459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40,554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16,740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none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200,000 </a:t>
                      </a:r>
                      <a:endParaRPr lang="en-US" sz="1600" b="0" i="0" u="none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F253F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sng" strike="noStrike" dirty="0" smtClean="0">
                          <a:solidFill>
                            <a:srgbClr val="0F253F"/>
                          </a:solidFill>
                          <a:latin typeface="Calibri"/>
                        </a:rPr>
                        <a:t>200,000 </a:t>
                      </a:r>
                      <a:endParaRPr lang="en-US" sz="1600" b="0" i="0" u="sng" strike="noStrike" dirty="0">
                        <a:solidFill>
                          <a:srgbClr val="0F253F"/>
                        </a:solidFill>
                        <a:latin typeface="Calibri"/>
                      </a:endParaRPr>
                    </a:p>
                  </a:txBody>
                  <a:tcPr marL="67016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350,000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</a:t>
                      </a:r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350,000 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>
          <a:xfrm>
            <a:off x="114300" y="533400"/>
            <a:ext cx="8915400" cy="306705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spcBef>
                <a:spcPts val="200"/>
              </a:spcBef>
            </a:pPr>
            <a:r>
              <a:rPr lang="en-US" sz="4000" dirty="0" err="1" smtClean="0"/>
              <a:t>Alegerea</a:t>
            </a:r>
            <a:r>
              <a:rPr lang="en-US" sz="4000" dirty="0" smtClean="0"/>
              <a:t> </a:t>
            </a:r>
            <a:r>
              <a:rPr lang="en-US" sz="4000" dirty="0" err="1"/>
              <a:t>N</a:t>
            </a:r>
            <a:r>
              <a:rPr lang="en-US" sz="4000" dirty="0" err="1" smtClean="0"/>
              <a:t>oului</a:t>
            </a:r>
            <a:r>
              <a:rPr lang="en-US" sz="4000" dirty="0" smtClean="0"/>
              <a:t> </a:t>
            </a:r>
            <a:r>
              <a:rPr lang="en-US" sz="4000" dirty="0" err="1" smtClean="0"/>
              <a:t>Consiliu</a:t>
            </a:r>
            <a:r>
              <a:rPr lang="en-US" sz="4000" dirty="0" smtClean="0"/>
              <a:t> </a:t>
            </a:r>
            <a:r>
              <a:rPr lang="en-US" sz="4000" dirty="0" err="1" smtClean="0"/>
              <a:t>Parohial</a:t>
            </a:r>
            <a:endParaRPr lang="en-US" sz="4000" dirty="0" smtClean="0"/>
          </a:p>
        </p:txBody>
      </p:sp>
      <p:sp>
        <p:nvSpPr>
          <p:cNvPr id="39939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Brian </a:t>
            </a:r>
            <a:r>
              <a:rPr lang="en-US" dirty="0" err="1" smtClean="0">
                <a:solidFill>
                  <a:srgbClr val="0070C0"/>
                </a:solidFill>
              </a:rPr>
              <a:t>Muresan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err="1" smtClean="0">
                <a:solidFill>
                  <a:srgbClr val="0070C0"/>
                </a:solidFill>
              </a:rPr>
              <a:t>Ionut</a:t>
            </a:r>
            <a:r>
              <a:rPr lang="en-US" dirty="0" smtClean="0">
                <a:solidFill>
                  <a:srgbClr val="0070C0"/>
                </a:solidFill>
              </a:rPr>
              <a:t> Smintina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Iulian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Gheorghiu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Criteriile</a:t>
            </a:r>
            <a:r>
              <a:rPr lang="en-US" sz="3600" dirty="0" smtClean="0"/>
              <a:t> </a:t>
            </a:r>
            <a:r>
              <a:rPr lang="en-US" sz="3600" dirty="0" err="1" smtClean="0"/>
              <a:t>pentru</a:t>
            </a:r>
            <a:r>
              <a:rPr lang="en-US" sz="3600" dirty="0" smtClean="0"/>
              <a:t> </a:t>
            </a:r>
            <a:r>
              <a:rPr lang="en-US" sz="3600" dirty="0" err="1" smtClean="0"/>
              <a:t>alegerea</a:t>
            </a:r>
            <a:r>
              <a:rPr lang="en-US" sz="3600" dirty="0" smtClean="0"/>
              <a:t> </a:t>
            </a:r>
            <a:r>
              <a:rPr lang="en-US" sz="3600" dirty="0" err="1" smtClean="0"/>
              <a:t>Consiliul</a:t>
            </a:r>
            <a:r>
              <a:rPr lang="en-US" sz="3600" dirty="0" smtClean="0"/>
              <a:t> </a:t>
            </a:r>
            <a:r>
              <a:rPr lang="en-US" sz="3600" dirty="0" err="1" smtClean="0"/>
              <a:t>Parohial</a:t>
            </a:r>
            <a:endParaRPr lang="en-US" sz="3600" dirty="0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754563"/>
          </a:xfrm>
        </p:spPr>
        <p:txBody>
          <a:bodyPr>
            <a:normAutofit fontScale="85000" lnSpcReduction="10000"/>
          </a:bodyPr>
          <a:lstStyle/>
          <a:p>
            <a:pPr>
              <a:buFont typeface="Arial" charset="0"/>
              <a:buNone/>
            </a:pPr>
            <a:r>
              <a:rPr lang="en-US" sz="2200" dirty="0" err="1" smtClean="0"/>
              <a:t>Lista</a:t>
            </a:r>
            <a:r>
              <a:rPr lang="en-US" sz="2200" dirty="0" smtClean="0"/>
              <a:t> </a:t>
            </a:r>
            <a:r>
              <a:rPr lang="en-US" sz="2200" dirty="0" err="1" smtClean="0"/>
              <a:t>noului</a:t>
            </a:r>
            <a:r>
              <a:rPr lang="en-US" sz="2200" dirty="0" smtClean="0"/>
              <a:t> </a:t>
            </a:r>
            <a:r>
              <a:rPr lang="en-US" sz="2200" dirty="0" err="1" smtClean="0"/>
              <a:t>consiliu</a:t>
            </a:r>
            <a:r>
              <a:rPr lang="en-US" sz="2200" dirty="0" smtClean="0"/>
              <a:t> se face de </a:t>
            </a:r>
            <a:r>
              <a:rPr lang="en-US" sz="2200" dirty="0" err="1" smtClean="0"/>
              <a:t>catre</a:t>
            </a:r>
            <a:r>
              <a:rPr lang="en-US" sz="2200" dirty="0" smtClean="0"/>
              <a:t> </a:t>
            </a:r>
            <a:r>
              <a:rPr lang="en-US" sz="2200" dirty="0" err="1" smtClean="0"/>
              <a:t>comisia</a:t>
            </a:r>
            <a:r>
              <a:rPr lang="en-US" sz="2200" dirty="0" smtClean="0"/>
              <a:t> de </a:t>
            </a:r>
            <a:r>
              <a:rPr lang="en-US" sz="2200" dirty="0" err="1" smtClean="0"/>
              <a:t>numire</a:t>
            </a:r>
            <a:endParaRPr lang="en-US" sz="2200" dirty="0" smtClean="0"/>
          </a:p>
          <a:p>
            <a:r>
              <a:rPr lang="en-US" sz="2100" dirty="0" smtClean="0"/>
              <a:t>3 </a:t>
            </a:r>
            <a:r>
              <a:rPr lang="en-US" sz="2100" dirty="0" err="1" smtClean="0"/>
              <a:t>membrii</a:t>
            </a:r>
            <a:r>
              <a:rPr lang="en-US" sz="2100" dirty="0" smtClean="0"/>
              <a:t> din </a:t>
            </a:r>
            <a:r>
              <a:rPr lang="en-US" sz="2100" dirty="0" err="1" smtClean="0"/>
              <a:t>actualul</a:t>
            </a:r>
            <a:r>
              <a:rPr lang="en-US" sz="2100" dirty="0" smtClean="0"/>
              <a:t> </a:t>
            </a:r>
            <a:r>
              <a:rPr lang="en-US" sz="2100" dirty="0" err="1" smtClean="0"/>
              <a:t>consiliu</a:t>
            </a:r>
            <a:r>
              <a:rPr lang="en-US" sz="2100" dirty="0" smtClean="0"/>
              <a:t>, </a:t>
            </a:r>
            <a:r>
              <a:rPr lang="en-US" sz="2100" dirty="0" err="1" smtClean="0"/>
              <a:t>diferiti</a:t>
            </a:r>
            <a:r>
              <a:rPr lang="en-US" sz="2100" dirty="0" smtClean="0"/>
              <a:t> in </a:t>
            </a:r>
            <a:r>
              <a:rPr lang="en-US" sz="2100" dirty="0" err="1" smtClean="0"/>
              <a:t>fiecare</a:t>
            </a:r>
            <a:r>
              <a:rPr lang="en-US" sz="2100" dirty="0" smtClean="0"/>
              <a:t> an</a:t>
            </a:r>
          </a:p>
          <a:p>
            <a:pPr>
              <a:buFont typeface="Arial" charset="0"/>
              <a:buNone/>
            </a:pPr>
            <a:endParaRPr lang="en-US" sz="2200" dirty="0" smtClean="0"/>
          </a:p>
          <a:p>
            <a:pPr>
              <a:buFont typeface="Arial" charset="0"/>
              <a:buNone/>
            </a:pPr>
            <a:r>
              <a:rPr lang="en-US" sz="2200" dirty="0" err="1" smtClean="0"/>
              <a:t>Criteru</a:t>
            </a:r>
            <a:r>
              <a:rPr lang="en-US" sz="2200" dirty="0" smtClean="0"/>
              <a:t> </a:t>
            </a:r>
            <a:r>
              <a:rPr lang="en-US" sz="2200" dirty="0" err="1" smtClean="0"/>
              <a:t>pentru</a:t>
            </a:r>
            <a:r>
              <a:rPr lang="en-US" sz="2200" dirty="0" smtClean="0"/>
              <a:t> </a:t>
            </a:r>
            <a:r>
              <a:rPr lang="en-US" sz="2200" dirty="0" err="1" smtClean="0"/>
              <a:t>intregul</a:t>
            </a:r>
            <a:r>
              <a:rPr lang="en-US" sz="2200" dirty="0" smtClean="0"/>
              <a:t> </a:t>
            </a:r>
            <a:r>
              <a:rPr lang="en-US" sz="2200" dirty="0" err="1" smtClean="0"/>
              <a:t>consiliu</a:t>
            </a:r>
            <a:endParaRPr lang="en-US" sz="2200" dirty="0" smtClean="0"/>
          </a:p>
          <a:p>
            <a:r>
              <a:rPr lang="en-US" sz="2100" dirty="0" err="1" smtClean="0"/>
              <a:t>Cea</a:t>
            </a:r>
            <a:r>
              <a:rPr lang="en-US" sz="2100" dirty="0" smtClean="0"/>
              <a:t> </a:t>
            </a:r>
            <a:r>
              <a:rPr lang="en-US" sz="2100" dirty="0" err="1" smtClean="0"/>
              <a:t>mai</a:t>
            </a:r>
            <a:r>
              <a:rPr lang="en-US" sz="2100" dirty="0" smtClean="0"/>
              <a:t> </a:t>
            </a:r>
            <a:r>
              <a:rPr lang="en-US" sz="2100" dirty="0" err="1" smtClean="0"/>
              <a:t>buna</a:t>
            </a:r>
            <a:r>
              <a:rPr lang="en-US" sz="2100" dirty="0" smtClean="0"/>
              <a:t> </a:t>
            </a:r>
            <a:r>
              <a:rPr lang="en-US" sz="2100" dirty="0" err="1" smtClean="0"/>
              <a:t>echipa</a:t>
            </a:r>
            <a:r>
              <a:rPr lang="en-US" sz="2100" dirty="0" smtClean="0"/>
              <a:t> care </a:t>
            </a:r>
            <a:r>
              <a:rPr lang="en-US" sz="2100" dirty="0" err="1" smtClean="0"/>
              <a:t>sa</a:t>
            </a:r>
            <a:r>
              <a:rPr lang="en-US" sz="2100" dirty="0" smtClean="0"/>
              <a:t> </a:t>
            </a:r>
            <a:r>
              <a:rPr lang="en-US" sz="2100" dirty="0" err="1" smtClean="0"/>
              <a:t>conduca</a:t>
            </a:r>
            <a:r>
              <a:rPr lang="en-US" sz="2100" dirty="0" smtClean="0"/>
              <a:t> si </a:t>
            </a:r>
            <a:r>
              <a:rPr lang="en-US" sz="2100" dirty="0" err="1" smtClean="0"/>
              <a:t>sa</a:t>
            </a:r>
            <a:r>
              <a:rPr lang="en-US" sz="2100" dirty="0" smtClean="0"/>
              <a:t> execute </a:t>
            </a:r>
            <a:r>
              <a:rPr lang="en-US" sz="2100" dirty="0" err="1" smtClean="0"/>
              <a:t>activitatea</a:t>
            </a:r>
            <a:r>
              <a:rPr lang="en-US" sz="2100" dirty="0" smtClean="0"/>
              <a:t> </a:t>
            </a:r>
            <a:r>
              <a:rPr lang="en-US" sz="2100" dirty="0" err="1" smtClean="0"/>
              <a:t>Parohiei</a:t>
            </a:r>
            <a:r>
              <a:rPr lang="en-US" sz="2100" dirty="0" smtClean="0"/>
              <a:t> </a:t>
            </a:r>
          </a:p>
          <a:p>
            <a:pPr>
              <a:buFont typeface="Arial" charset="0"/>
              <a:buNone/>
            </a:pPr>
            <a:r>
              <a:rPr lang="en-US" sz="2200" dirty="0" err="1" smtClean="0"/>
              <a:t>Criterii</a:t>
            </a:r>
            <a:r>
              <a:rPr lang="en-US" sz="2200" dirty="0" smtClean="0"/>
              <a:t> </a:t>
            </a:r>
            <a:r>
              <a:rPr lang="en-US" sz="2200" dirty="0" err="1" smtClean="0"/>
              <a:t>pentru</a:t>
            </a:r>
            <a:r>
              <a:rPr lang="en-US" sz="2200" dirty="0" smtClean="0"/>
              <a:t> </a:t>
            </a:r>
            <a:r>
              <a:rPr lang="en-US" sz="2200" dirty="0" err="1" smtClean="0"/>
              <a:t>toti</a:t>
            </a:r>
            <a:r>
              <a:rPr lang="en-US" sz="2200" dirty="0" smtClean="0"/>
              <a:t> </a:t>
            </a:r>
            <a:r>
              <a:rPr lang="en-US" sz="2200" dirty="0" err="1" smtClean="0"/>
              <a:t>membri</a:t>
            </a:r>
            <a:endParaRPr lang="en-US" sz="2200" dirty="0" smtClean="0"/>
          </a:p>
          <a:p>
            <a:r>
              <a:rPr lang="en-US" sz="2000" dirty="0" smtClean="0"/>
              <a:t>Sa </a:t>
            </a:r>
            <a:r>
              <a:rPr lang="en-US" sz="2000" dirty="0" err="1" smtClean="0"/>
              <a:t>participe</a:t>
            </a:r>
            <a:r>
              <a:rPr lang="en-US" sz="2000" dirty="0" smtClean="0"/>
              <a:t> </a:t>
            </a:r>
            <a:r>
              <a:rPr lang="en-US" sz="2000" dirty="0" err="1" smtClean="0"/>
              <a:t>activ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raspunda</a:t>
            </a:r>
            <a:r>
              <a:rPr lang="en-US" sz="2000" dirty="0" smtClean="0"/>
              <a:t> personal de </a:t>
            </a:r>
            <a:r>
              <a:rPr lang="en-US" sz="2000" dirty="0" err="1" smtClean="0"/>
              <a:t>sarcini</a:t>
            </a:r>
            <a:r>
              <a:rPr lang="en-US" sz="2000" dirty="0" smtClean="0"/>
              <a:t> concrete in </a:t>
            </a:r>
            <a:r>
              <a:rPr lang="en-US" sz="2000" dirty="0" err="1" smtClean="0"/>
              <a:t>Consiliul</a:t>
            </a:r>
            <a:r>
              <a:rPr lang="en-US" sz="2000" dirty="0" smtClean="0"/>
              <a:t> </a:t>
            </a:r>
            <a:r>
              <a:rPr lang="en-US" sz="2000" dirty="0" err="1" smtClean="0"/>
              <a:t>Parohial</a:t>
            </a:r>
            <a:endParaRPr lang="en-US" sz="2000" dirty="0" smtClean="0"/>
          </a:p>
          <a:p>
            <a:r>
              <a:rPr lang="en-US" sz="2000" dirty="0" smtClean="0"/>
              <a:t>Sa </a:t>
            </a:r>
            <a:r>
              <a:rPr lang="en-US" sz="2000" dirty="0" err="1" smtClean="0"/>
              <a:t>pastreze</a:t>
            </a:r>
            <a:r>
              <a:rPr lang="en-US" sz="2000" dirty="0" smtClean="0"/>
              <a:t> o </a:t>
            </a:r>
            <a:r>
              <a:rPr lang="en-US" sz="2000" dirty="0" err="1" smtClean="0"/>
              <a:t>atitudine</a:t>
            </a:r>
            <a:r>
              <a:rPr lang="en-US" sz="2000" dirty="0" smtClean="0"/>
              <a:t> </a:t>
            </a:r>
            <a:r>
              <a:rPr lang="en-US" sz="2000" dirty="0" err="1" smtClean="0"/>
              <a:t>pozitiva</a:t>
            </a:r>
            <a:r>
              <a:rPr lang="en-US" sz="2000" dirty="0" smtClean="0"/>
              <a:t>, </a:t>
            </a:r>
            <a:r>
              <a:rPr lang="en-US" sz="2000" dirty="0" err="1" smtClean="0"/>
              <a:t>constructiva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profesionala</a:t>
            </a:r>
            <a:r>
              <a:rPr lang="en-US" sz="2000" dirty="0" smtClean="0"/>
              <a:t> in </a:t>
            </a:r>
            <a:r>
              <a:rPr lang="en-US" sz="2000" dirty="0" err="1" smtClean="0"/>
              <a:t>sedintele</a:t>
            </a:r>
            <a:r>
              <a:rPr lang="en-US" sz="2000" dirty="0" smtClean="0"/>
              <a:t> de </a:t>
            </a:r>
            <a:r>
              <a:rPr lang="en-US" sz="2000" dirty="0" err="1" smtClean="0"/>
              <a:t>Consiliu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in </a:t>
            </a:r>
            <a:r>
              <a:rPr lang="en-US" sz="2000" dirty="0" err="1" smtClean="0"/>
              <a:t>toate</a:t>
            </a:r>
            <a:r>
              <a:rPr lang="en-US" sz="2000" dirty="0" smtClean="0"/>
              <a:t> </a:t>
            </a:r>
            <a:r>
              <a:rPr lang="en-US" sz="2000" dirty="0" err="1" smtClean="0"/>
              <a:t>activitatile</a:t>
            </a:r>
            <a:r>
              <a:rPr lang="en-US" sz="2000" dirty="0" smtClean="0"/>
              <a:t> </a:t>
            </a:r>
            <a:r>
              <a:rPr lang="en-US" sz="2000" dirty="0" err="1" smtClean="0"/>
              <a:t>desfasurate</a:t>
            </a:r>
            <a:r>
              <a:rPr lang="en-US" sz="2000" dirty="0" smtClean="0"/>
              <a:t> </a:t>
            </a:r>
            <a:r>
              <a:rPr lang="en-US" sz="2000" dirty="0" err="1" smtClean="0"/>
              <a:t>pentru</a:t>
            </a:r>
            <a:r>
              <a:rPr lang="en-US" sz="2000" dirty="0" smtClean="0"/>
              <a:t> </a:t>
            </a:r>
            <a:r>
              <a:rPr lang="en-US" sz="2000" dirty="0" err="1" smtClean="0"/>
              <a:t>Biserica</a:t>
            </a:r>
            <a:endParaRPr lang="en-US" sz="2000" dirty="0" smtClean="0"/>
          </a:p>
          <a:p>
            <a:r>
              <a:rPr lang="en-US" sz="2000" dirty="0" smtClean="0"/>
              <a:t>Sa </a:t>
            </a:r>
            <a:r>
              <a:rPr lang="en-US" sz="2000" dirty="0" err="1" smtClean="0"/>
              <a:t>participe</a:t>
            </a:r>
            <a:r>
              <a:rPr lang="en-US" sz="2000" dirty="0" smtClean="0"/>
              <a:t> la </a:t>
            </a:r>
            <a:r>
              <a:rPr lang="en-US" sz="2000" dirty="0" err="1" smtClean="0"/>
              <a:t>toate</a:t>
            </a:r>
            <a:r>
              <a:rPr lang="en-US" sz="2000" dirty="0" smtClean="0"/>
              <a:t> </a:t>
            </a:r>
            <a:r>
              <a:rPr lang="en-US" sz="2000" dirty="0" err="1" smtClean="0"/>
              <a:t>sedintele</a:t>
            </a:r>
            <a:r>
              <a:rPr lang="en-US" sz="2000" dirty="0" smtClean="0"/>
              <a:t> de </a:t>
            </a:r>
            <a:r>
              <a:rPr lang="en-US" sz="2000" dirty="0" err="1" smtClean="0"/>
              <a:t>Consiliu</a:t>
            </a:r>
            <a:r>
              <a:rPr lang="en-US" sz="2000" dirty="0" smtClean="0"/>
              <a:t>, </a:t>
            </a:r>
            <a:r>
              <a:rPr lang="en-US" sz="2000" dirty="0" err="1" smtClean="0"/>
              <a:t>atunci</a:t>
            </a:r>
            <a:r>
              <a:rPr lang="en-US" sz="2000" dirty="0" smtClean="0"/>
              <a:t> </a:t>
            </a:r>
            <a:r>
              <a:rPr lang="en-US" sz="2000" dirty="0" err="1" smtClean="0"/>
              <a:t>cand</a:t>
            </a:r>
            <a:r>
              <a:rPr lang="en-US" sz="2000" dirty="0" smtClean="0"/>
              <a:t> nu </a:t>
            </a:r>
            <a:r>
              <a:rPr lang="en-US" sz="2000" dirty="0" err="1" smtClean="0"/>
              <a:t>sunt</a:t>
            </a:r>
            <a:r>
              <a:rPr lang="en-US" sz="2000" dirty="0" smtClean="0"/>
              <a:t> </a:t>
            </a:r>
            <a:r>
              <a:rPr lang="en-US" sz="2000" dirty="0" err="1" smtClean="0"/>
              <a:t>plecati</a:t>
            </a:r>
            <a:r>
              <a:rPr lang="en-US" sz="2000" dirty="0" smtClean="0"/>
              <a:t> din Seattle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err="1" smtClean="0"/>
              <a:t>Membrii</a:t>
            </a:r>
            <a:r>
              <a:rPr lang="en-US" sz="2200" dirty="0" smtClean="0"/>
              <a:t> din 2008 care se </a:t>
            </a:r>
            <a:r>
              <a:rPr lang="en-US" sz="2200" dirty="0" err="1" smtClean="0"/>
              <a:t>retrag</a:t>
            </a:r>
            <a:endParaRPr lang="en-US" sz="2200" dirty="0" smtClean="0"/>
          </a:p>
          <a:p>
            <a:pPr fontAlgn="t"/>
            <a:r>
              <a:rPr lang="en-US" sz="2000" dirty="0" smtClean="0"/>
              <a:t>Ciprian Clinciu</a:t>
            </a:r>
          </a:p>
          <a:p>
            <a:pPr fontAlgn="t">
              <a:buNone/>
            </a:pPr>
            <a:r>
              <a:rPr lang="en-US" sz="2100" dirty="0" err="1" smtClean="0"/>
              <a:t>Membrii</a:t>
            </a:r>
            <a:r>
              <a:rPr lang="en-US" sz="2100" dirty="0" smtClean="0"/>
              <a:t> </a:t>
            </a:r>
            <a:r>
              <a:rPr lang="en-US" sz="2100" dirty="0" err="1" smtClean="0"/>
              <a:t>noi</a:t>
            </a:r>
            <a:r>
              <a:rPr lang="en-US" sz="2100" dirty="0" smtClean="0"/>
              <a:t> in 2009</a:t>
            </a:r>
          </a:p>
          <a:p>
            <a:pPr fontAlgn="t"/>
            <a:r>
              <a:rPr lang="en-US" sz="2000" dirty="0" smtClean="0"/>
              <a:t>Adrian Oltean, Mihai </a:t>
            </a:r>
            <a:r>
              <a:rPr lang="en-US" sz="2000" dirty="0" err="1" smtClean="0"/>
              <a:t>Frantu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Propunerea</a:t>
            </a:r>
            <a:r>
              <a:rPr lang="en-US" sz="3600" dirty="0" smtClean="0"/>
              <a:t> de </a:t>
            </a:r>
            <a:r>
              <a:rPr lang="en-US" sz="3600" dirty="0" err="1" smtClean="0"/>
              <a:t>membrii</a:t>
            </a:r>
            <a:r>
              <a:rPr lang="en-US" sz="3600" dirty="0" smtClean="0"/>
              <a:t> </a:t>
            </a:r>
            <a:r>
              <a:rPr lang="en-US" sz="3600" dirty="0" err="1" smtClean="0"/>
              <a:t>pentu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noului</a:t>
            </a:r>
            <a:r>
              <a:rPr lang="en-US" sz="3600" dirty="0" smtClean="0"/>
              <a:t> Consiliu </a:t>
            </a:r>
            <a:r>
              <a:rPr lang="en-US" sz="3600" dirty="0" err="1" smtClean="0"/>
              <a:t>Parohial</a:t>
            </a:r>
            <a:endParaRPr lang="en-US" sz="3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0"/>
            <a:ext cx="3810000" cy="480060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Adi Oltean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Andi Gavrilescu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Brian </a:t>
            </a:r>
            <a:r>
              <a:rPr lang="en-US" sz="2800" dirty="0" err="1" smtClean="0">
                <a:solidFill>
                  <a:srgbClr val="0070C0"/>
                </a:solidFill>
              </a:rPr>
              <a:t>Muresan</a:t>
            </a:r>
            <a:endParaRPr lang="en-US" sz="2800" dirty="0" smtClean="0">
              <a:solidFill>
                <a:srgbClr val="0070C0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Carmen Rautu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Clement Ifrim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Dan Druta</a:t>
            </a:r>
          </a:p>
          <a:p>
            <a:pPr>
              <a:spcBef>
                <a:spcPts val="400"/>
              </a:spcBef>
            </a:pPr>
            <a:r>
              <a:rPr lang="en-US" sz="2800" dirty="0" err="1" smtClean="0">
                <a:solidFill>
                  <a:srgbClr val="0070C0"/>
                </a:solidFill>
              </a:rPr>
              <a:t>Doina</a:t>
            </a:r>
            <a:r>
              <a:rPr lang="en-US" sz="2800" dirty="0" smtClean="0">
                <a:solidFill>
                  <a:srgbClr val="0070C0"/>
                </a:solidFill>
              </a:rPr>
              <a:t> Zanidache 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Florin Trofin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Gabi Hera</a:t>
            </a:r>
          </a:p>
          <a:p>
            <a:pPr lvl="0">
              <a:spcBef>
                <a:spcPts val="400"/>
              </a:spcBef>
            </a:pPr>
            <a:r>
              <a:rPr lang="en-US" sz="2800" dirty="0" smtClean="0">
                <a:solidFill>
                  <a:srgbClr val="0070C0"/>
                </a:solidFill>
              </a:rPr>
              <a:t>Gheorghe </a:t>
            </a:r>
            <a:r>
              <a:rPr lang="en-US" sz="2800" dirty="0" err="1" smtClean="0">
                <a:solidFill>
                  <a:srgbClr val="0070C0"/>
                </a:solidFill>
              </a:rPr>
              <a:t>Danila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105400" y="1600200"/>
            <a:ext cx="381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0070C0"/>
                </a:solidFill>
                <a:latin typeface="+mn-lt"/>
                <a:cs typeface="+mn-cs"/>
              </a:rPr>
              <a:t>Gigel Avram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Ioan Catana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Goie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Ionica Cretu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Ionut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Smintina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Iulian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Gheorghiu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0070C0"/>
                </a:solidFill>
                <a:latin typeface="+mn-lt"/>
                <a:cs typeface="+mn-cs"/>
              </a:rPr>
              <a:t>Mihai </a:t>
            </a:r>
            <a:r>
              <a:rPr lang="en-US" sz="2800" dirty="0" err="1" smtClean="0">
                <a:solidFill>
                  <a:srgbClr val="0070C0"/>
                </a:solidFill>
                <a:latin typeface="+mn-lt"/>
                <a:cs typeface="+mn-cs"/>
              </a:rPr>
              <a:t>Frantu</a:t>
            </a:r>
            <a:endParaRPr lang="en-US" sz="2800" dirty="0" smtClean="0">
              <a:solidFill>
                <a:srgbClr val="0070C0"/>
              </a:solidFill>
              <a:latin typeface="+mn-lt"/>
              <a:cs typeface="+mn-cs"/>
            </a:endParaRPr>
          </a:p>
          <a:p>
            <a:pPr marL="342900" indent="-342900"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0070C0"/>
                </a:solidFill>
                <a:latin typeface="+mn-lt"/>
                <a:cs typeface="+mn-cs"/>
              </a:rPr>
              <a:t>Ovidiu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Marcu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Tudor Toma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 Dominte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Lista</a:t>
            </a:r>
            <a:r>
              <a:rPr lang="en-US" sz="3600" dirty="0" smtClean="0"/>
              <a:t> </a:t>
            </a:r>
            <a:r>
              <a:rPr lang="en-US" sz="3600" dirty="0" err="1" smtClean="0"/>
              <a:t>propusa</a:t>
            </a:r>
            <a:r>
              <a:rPr lang="en-US" sz="3600" dirty="0" smtClean="0"/>
              <a:t> cu </a:t>
            </a:r>
            <a:r>
              <a:rPr lang="en-US" sz="3600" dirty="0" err="1" smtClean="0"/>
              <a:t>delegati</a:t>
            </a:r>
            <a:r>
              <a:rPr lang="en-US" sz="3600" dirty="0" smtClean="0"/>
              <a:t> la </a:t>
            </a:r>
            <a:r>
              <a:rPr lang="en-US" sz="3600" dirty="0" err="1" smtClean="0"/>
              <a:t>Congresul</a:t>
            </a:r>
            <a:r>
              <a:rPr lang="en-US" sz="3600" dirty="0" smtClean="0"/>
              <a:t> </a:t>
            </a:r>
            <a:r>
              <a:rPr lang="en-US" sz="3600" dirty="0" err="1" smtClean="0"/>
              <a:t>Episcopiei</a:t>
            </a:r>
            <a:r>
              <a:rPr lang="en-US" sz="3600" dirty="0" smtClean="0"/>
              <a:t> </a:t>
            </a:r>
            <a:r>
              <a:rPr lang="en-US" sz="3600" dirty="0" err="1" smtClean="0"/>
              <a:t>pentru</a:t>
            </a:r>
            <a:r>
              <a:rPr lang="en-US" sz="3600" dirty="0" smtClean="0"/>
              <a:t> </a:t>
            </a:r>
            <a:r>
              <a:rPr lang="en-US" sz="3600" dirty="0" err="1" smtClean="0"/>
              <a:t>anii</a:t>
            </a:r>
            <a:r>
              <a:rPr lang="en-US" sz="3600" dirty="0" smtClean="0"/>
              <a:t> 2009 si 2010</a:t>
            </a:r>
          </a:p>
        </p:txBody>
      </p:sp>
      <p:sp>
        <p:nvSpPr>
          <p:cNvPr id="43011" name="Content Placeholder 3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4038600" cy="4525963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endParaRPr lang="en-US" dirty="0" smtClean="0"/>
          </a:p>
          <a:p>
            <a:pPr marL="514350" indent="-514350">
              <a:buFont typeface="Arial" charset="0"/>
              <a:buNone/>
            </a:pPr>
            <a:r>
              <a:rPr lang="en-US" dirty="0" err="1" smtClean="0"/>
              <a:t>Delegati</a:t>
            </a:r>
            <a:r>
              <a:rPr lang="en-US" dirty="0" smtClean="0"/>
              <a:t> </a:t>
            </a:r>
            <a:r>
              <a:rPr lang="en-US" dirty="0" err="1" smtClean="0"/>
              <a:t>mireni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Val </a:t>
            </a:r>
            <a:r>
              <a:rPr lang="en-US" dirty="0" err="1" smtClean="0">
                <a:solidFill>
                  <a:srgbClr val="0070C0"/>
                </a:solidFill>
              </a:rPr>
              <a:t>Dominte</a:t>
            </a:r>
            <a:endParaRPr lang="en-US" dirty="0" smtClean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Florin Trofin</a:t>
            </a:r>
          </a:p>
          <a:p>
            <a:pPr marL="514350" indent="-514350">
              <a:buFont typeface="Arial" charset="0"/>
              <a:buNone/>
            </a:pPr>
            <a:r>
              <a:rPr lang="en-US" dirty="0" err="1" smtClean="0"/>
              <a:t>Delegati</a:t>
            </a:r>
            <a:r>
              <a:rPr lang="en-US" dirty="0" smtClean="0"/>
              <a:t> </a:t>
            </a:r>
            <a:r>
              <a:rPr lang="en-US" dirty="0" err="1" smtClean="0"/>
              <a:t>inlocuitori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Floarea</a:t>
            </a:r>
            <a:r>
              <a:rPr lang="en-US" dirty="0" smtClean="0">
                <a:solidFill>
                  <a:srgbClr val="0070C0"/>
                </a:solidFill>
              </a:rPr>
              <a:t> Catana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Ovidiu Marcu</a:t>
            </a:r>
          </a:p>
          <a:p>
            <a:pPr marL="514350" indent="-514350">
              <a:buFont typeface="Arial" charset="0"/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92162"/>
          </a:xfrm>
        </p:spPr>
        <p:txBody>
          <a:bodyPr/>
          <a:lstStyle/>
          <a:p>
            <a:r>
              <a:rPr lang="en-US" sz="4000" dirty="0" smtClean="0"/>
              <a:t>Diverse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8"/>
            <a:ext cx="8229600" cy="4525962"/>
          </a:xfrm>
        </p:spPr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514350" indent="-514350" fontAlgn="auto"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514350" indent="-51435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/>
              <a:t>Discutii</a:t>
            </a:r>
            <a:r>
              <a:rPr lang="en-US" dirty="0" smtClean="0"/>
              <a:t> si </a:t>
            </a:r>
            <a:r>
              <a:rPr lang="en-US" dirty="0" err="1" smtClean="0"/>
              <a:t>propuneri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îmbunatatirea</a:t>
            </a:r>
            <a:r>
              <a:rPr lang="en-US" dirty="0" smtClean="0"/>
              <a:t> </a:t>
            </a:r>
            <a:r>
              <a:rPr lang="en-US" dirty="0" err="1" smtClean="0"/>
              <a:t>activitatii</a:t>
            </a:r>
            <a:r>
              <a:rPr lang="en-US" dirty="0" smtClean="0"/>
              <a:t> </a:t>
            </a:r>
            <a:r>
              <a:rPr lang="en-US" dirty="0" err="1" smtClean="0"/>
              <a:t>parohiei</a:t>
            </a:r>
            <a:endParaRPr lang="en-US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514350" indent="-51435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Starea</a:t>
            </a:r>
            <a:r>
              <a:rPr lang="en-US" dirty="0" smtClean="0"/>
              <a:t> </a:t>
            </a:r>
            <a:r>
              <a:rPr lang="en-US" dirty="0" err="1" smtClean="0"/>
              <a:t>Parohiei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767840"/>
          <a:ext cx="8077202" cy="37871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38400"/>
                <a:gridCol w="1447800"/>
                <a:gridCol w="1371600"/>
                <a:gridCol w="1447800"/>
                <a:gridCol w="1371602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Categorie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2008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Modificare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58979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Comunitate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58979">
                <a:tc>
                  <a:txBody>
                    <a:bodyPr/>
                    <a:lstStyle/>
                    <a:p>
                      <a:pPr marL="182880" lvl="1"/>
                      <a:r>
                        <a:rPr lang="en-US" sz="1800" dirty="0" err="1" smtClean="0"/>
                        <a:t>Numar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membri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192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167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- 13%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58979"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Evenimente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religioase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$11,300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$15,010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$12,650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- 16 %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589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/>
                        <a:t>Financiar</a:t>
                      </a:r>
                      <a:endParaRPr lang="en-US" sz="1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58979"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Valoare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neta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$876,463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$1,035,994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$1,188,174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B050"/>
                          </a:solidFill>
                        </a:rPr>
                        <a:t>+ 15%</a:t>
                      </a:r>
                      <a:endParaRPr lang="en-US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</a:tr>
              <a:tr h="350519"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Donatii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total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$292,607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$306,606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$298,470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- 3%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58979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Proprietate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03860"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Valoare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proprietate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$1,325,000 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$1,639,200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$1,639,200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59079"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Cheltuieli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constructie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$10,459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$40,554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$16,740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- 41%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Incheierea</a:t>
            </a:r>
            <a:r>
              <a:rPr lang="en-US" dirty="0" smtClean="0"/>
              <a:t> </a:t>
            </a:r>
            <a:r>
              <a:rPr lang="en-US" dirty="0" err="1" smtClean="0"/>
              <a:t>Adunarii</a:t>
            </a:r>
            <a:r>
              <a:rPr lang="en-US" dirty="0" smtClean="0"/>
              <a:t> </a:t>
            </a:r>
            <a:r>
              <a:rPr lang="en-US" dirty="0" err="1" smtClean="0"/>
              <a:t>Generale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/>
                </a:solidFill>
              </a:rPr>
              <a:t>Rugaciunea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multumire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076" name="Picture 2" descr="3ier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1600" b="1">
              <a:ea typeface="Times New Roman" pitchFamily="18" charset="0"/>
            </a:endParaRPr>
          </a:p>
          <a:p>
            <a:pPr algn="ctr"/>
            <a:r>
              <a:rPr lang="en-US" sz="1600" b="1">
                <a:ea typeface="Times New Roman" pitchFamily="18" charset="0"/>
              </a:rPr>
              <a:t>Romanian Orthodox Episcopate of America</a:t>
            </a:r>
            <a:endParaRPr lang="en-US" sz="700">
              <a:ea typeface="Times New Roman" pitchFamily="18" charset="0"/>
            </a:endParaRPr>
          </a:p>
          <a:p>
            <a:pPr algn="ctr" eaLnBrk="0" hangingPunct="0"/>
            <a:r>
              <a:rPr lang="en-US" sz="1600" b="1">
                <a:ea typeface="Times New Roman" pitchFamily="18" charset="0"/>
              </a:rPr>
              <a:t> “THREE HOLY HIERARCHS”</a:t>
            </a:r>
            <a:endParaRPr lang="en-US" sz="700"/>
          </a:p>
          <a:p>
            <a:pPr algn="ctr" eaLnBrk="0" hangingPunct="0"/>
            <a:r>
              <a:rPr lang="en-US" sz="1600" b="1">
                <a:cs typeface="Times New Roman" pitchFamily="18" charset="0"/>
              </a:rPr>
              <a:t>Romanian Orthodox Church</a:t>
            </a:r>
            <a:endParaRPr lang="en-US" sz="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09600" y="2895600"/>
            <a:ext cx="8229600" cy="1143000"/>
          </a:xfrm>
        </p:spPr>
        <p:txBody>
          <a:bodyPr/>
          <a:lstStyle/>
          <a:p>
            <a:r>
              <a:rPr lang="en-US" sz="5400" dirty="0" smtClean="0"/>
              <a:t>Supporting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Planurile de Arhitectura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000" i="1" smtClean="0"/>
              <a:t>Noua Biserica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1800" smtClean="0"/>
              <a:t>Dimensiuni: 110’ x 40 ‘ x 32’, suprafata utila 4835sqft.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1800" smtClean="0"/>
              <a:t>Capacitate de cca. 270 de persoane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1800" smtClean="0"/>
              <a:t>Altar, 2 camere anexe, b</a:t>
            </a:r>
            <a:r>
              <a:rPr lang="en-US" sz="1800" smtClean="0"/>
              <a:t>alcon pentru cor </a:t>
            </a:r>
            <a:endParaRPr lang="pt-BR" sz="18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pt-BR" sz="1800" smtClean="0"/>
          </a:p>
          <a:p>
            <a:pPr eaLnBrk="1" hangingPunct="1">
              <a:lnSpc>
                <a:spcPct val="90000"/>
              </a:lnSpc>
            </a:pPr>
            <a:r>
              <a:rPr lang="pt-BR" sz="2000" i="1" smtClean="0"/>
              <a:t>Centrul Comunitatii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1800" smtClean="0"/>
              <a:t>Sala de festivitati de cca. 250 de locuri, foaier, bucatarie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1800" smtClean="0"/>
              <a:t>2 sali de clasa, birourile parohiei, sala de sedinte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1800" smtClean="0"/>
              <a:t>3 camere de oaspeti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it-IT" sz="1800" i="1" smtClean="0"/>
          </a:p>
          <a:p>
            <a:pPr eaLnBrk="1" hangingPunct="1">
              <a:lnSpc>
                <a:spcPct val="90000"/>
              </a:lnSpc>
            </a:pPr>
            <a:r>
              <a:rPr lang="it-IT" sz="2000" i="1" smtClean="0"/>
              <a:t>Site-ul Complexului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1800" smtClean="0"/>
              <a:t>75 de locuri de parcare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1800" smtClean="0"/>
              <a:t>Terasa in fata bisericii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1800" smtClean="0"/>
              <a:t>Alee de inconjurare a bisericii</a:t>
            </a:r>
            <a:r>
              <a:rPr lang="en-US" sz="1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Finantarea Constructiei Bisericii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5344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1800" smtClean="0"/>
              <a:t>Estimare Cost Constructre</a:t>
            </a:r>
          </a:p>
          <a:p>
            <a:pPr eaLnBrk="1" hangingPunct="1">
              <a:lnSpc>
                <a:spcPct val="80000"/>
              </a:lnSpc>
            </a:pPr>
            <a:r>
              <a:rPr lang="it-IT" sz="1800" smtClean="0"/>
              <a:t>Valori aproximative, cu cca 20% cheltuieli neprevazute in buget</a:t>
            </a:r>
          </a:p>
          <a:p>
            <a:pPr eaLnBrk="1" hangingPunct="1">
              <a:lnSpc>
                <a:spcPct val="80000"/>
              </a:lnSpc>
            </a:pPr>
            <a:r>
              <a:rPr lang="it-IT" sz="1800" smtClean="0"/>
              <a:t>Preturi detaliate pentru fiecare element de constructie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Permis (arhitect, civil engineer, structure engineer)	  $70,000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Cumparat fasia de teren de la intrare (30’x140’)	  $30,000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Amenajare site (pracare, alei, landscaping)	$360,000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Fundatie Biserica				$160,000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Framing					$250,000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Terasa 					  $40,000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Flat work (blocks, cimentare, pavare)		$120,000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Acoperis					  $60,000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Interior (electric, plumbing, heating, dry wall)	$110,000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Cost total constructie: 		            </a:t>
            </a:r>
            <a:r>
              <a:rPr lang="it-IT" sz="1600" b="1" smtClean="0"/>
              <a:t> $1,200,000</a:t>
            </a:r>
            <a:endParaRPr lang="it-IT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1800" smtClean="0"/>
          </a:p>
          <a:p>
            <a:pPr eaLnBrk="1" hangingPunct="1">
              <a:lnSpc>
                <a:spcPct val="80000"/>
              </a:lnSpc>
            </a:pPr>
            <a:r>
              <a:rPr lang="it-IT" sz="1800" smtClean="0"/>
              <a:t>Finantare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Fonduri existente ale bisericii 			$500,000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Fonduri din donatii 				$150,000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600" smtClean="0"/>
              <a:t>Imprumut de constructie 			$550,000</a:t>
            </a:r>
          </a:p>
          <a:p>
            <a:pPr lvl="1" eaLnBrk="1" hangingPunct="1">
              <a:lnSpc>
                <a:spcPct val="80000"/>
              </a:lnSpc>
            </a:pPr>
            <a:endParaRPr lang="it-IT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000" i="1" smtClean="0">
                <a:solidFill>
                  <a:srgbClr val="006600"/>
                </a:solidFill>
              </a:rPr>
              <a:t>Cu sprijinul intregii comunitati, putem inaugura Biserica in anul viitor!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church-lateral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5486400" cy="457200"/>
          </a:xfrm>
        </p:spPr>
        <p:txBody>
          <a:bodyPr/>
          <a:lstStyle/>
          <a:p>
            <a:pPr eaLnBrk="1" hangingPunct="1"/>
            <a:r>
              <a:rPr lang="en-US" sz="3200" smtClean="0"/>
              <a:t>Biserica – vedere laterala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 descr="church-lateral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781800" cy="457200"/>
          </a:xfrm>
        </p:spPr>
        <p:txBody>
          <a:bodyPr/>
          <a:lstStyle/>
          <a:p>
            <a:pPr eaLnBrk="1" hangingPunct="1"/>
            <a:r>
              <a:rPr lang="en-US" sz="3200" smtClean="0"/>
              <a:t>Biserica – vedere dinspre altar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church-lateral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781800" cy="457200"/>
          </a:xfrm>
        </p:spPr>
        <p:txBody>
          <a:bodyPr/>
          <a:lstStyle/>
          <a:p>
            <a:pPr eaLnBrk="1" hangingPunct="1"/>
            <a:r>
              <a:rPr lang="en-US" sz="3200" smtClean="0"/>
              <a:t>Biserica – vedere dinspre pridvor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udor Toma\Desktop\Church\project\Poze Biserica\INTRARE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udor Toma\Desktop\Church\project\Poze Biserica\X_INT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838201"/>
          <a:ext cx="8305800" cy="5791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2743200"/>
                <a:gridCol w="2438400"/>
                <a:gridCol w="990600"/>
              </a:tblGrid>
              <a:tr h="30030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Eveniment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Comentarii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Sponsori</a:t>
                      </a:r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Organizatori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Incasari</a:t>
                      </a:r>
                      <a:endParaRPr lang="en-US" sz="1400" dirty="0"/>
                    </a:p>
                  </a:txBody>
                  <a:tcPr/>
                </a:tc>
              </a:tr>
              <a:tr h="51051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Slujba</a:t>
                      </a:r>
                      <a:r>
                        <a:rPr lang="en-US" sz="1400" dirty="0" smtClean="0"/>
                        <a:t> de Paste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 </a:t>
                      </a:r>
                      <a:r>
                        <a:rPr lang="en-US" sz="1400" dirty="0" err="1" smtClean="0"/>
                        <a:t>Aprilie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baseline="0" dirty="0" smtClean="0"/>
                        <a:t> La </a:t>
                      </a:r>
                      <a:r>
                        <a:rPr lang="en-US" sz="1400" baseline="0" dirty="0" err="1" smtClean="0"/>
                        <a:t>sala</a:t>
                      </a:r>
                      <a:r>
                        <a:rPr lang="en-US" sz="1400" baseline="0" dirty="0" smtClean="0"/>
                        <a:t> din Mountlake Terrace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Peste</a:t>
                      </a:r>
                      <a:r>
                        <a:rPr lang="en-US" sz="1400" baseline="0" dirty="0" smtClean="0"/>
                        <a:t> 700 de </a:t>
                      </a:r>
                      <a:r>
                        <a:rPr lang="en-US" sz="1400" baseline="0" dirty="0" err="1" smtClean="0"/>
                        <a:t>participanti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Comitetul</a:t>
                      </a:r>
                      <a:r>
                        <a:rPr lang="en-US" sz="1400" baseline="0" dirty="0" smtClean="0"/>
                        <a:t> de </a:t>
                      </a:r>
                      <a:r>
                        <a:rPr lang="en-US" sz="1400" baseline="0" dirty="0" err="1" smtClean="0"/>
                        <a:t>Doamne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$15,364</a:t>
                      </a:r>
                      <a:endParaRPr lang="en-US" sz="1400" b="1" dirty="0"/>
                    </a:p>
                  </a:txBody>
                  <a:tcPr/>
                </a:tc>
              </a:tr>
              <a:tr h="1141144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Picnicul</a:t>
                      </a:r>
                      <a:r>
                        <a:rPr lang="en-US" sz="1400" baseline="0" dirty="0" smtClean="0"/>
                        <a:t> din </a:t>
                      </a:r>
                      <a:r>
                        <a:rPr lang="en-US" sz="1400" dirty="0" err="1" smtClean="0"/>
                        <a:t>Iunie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Iunie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La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proprietatea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din MLT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Cel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mai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ridicat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nivel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donatii</a:t>
                      </a:r>
                      <a:endParaRPr lang="en-US" sz="1400" dirty="0" smtClean="0"/>
                    </a:p>
                    <a:p>
                      <a:r>
                        <a:rPr lang="en-US" sz="1400" b="1" dirty="0" err="1" smtClean="0"/>
                        <a:t>Sponsori</a:t>
                      </a:r>
                      <a:r>
                        <a:rPr lang="en-US" sz="1400" b="1" dirty="0" smtClean="0"/>
                        <a:t>/</a:t>
                      </a:r>
                      <a:r>
                        <a:rPr lang="en-US" sz="1400" b="1" dirty="0" err="1" smtClean="0"/>
                        <a:t>organizatori</a:t>
                      </a:r>
                      <a:endParaRPr lang="en-US" sz="1400" b="1" dirty="0" smtClean="0"/>
                    </a:p>
                    <a:p>
                      <a:r>
                        <a:rPr lang="it-IT" sz="1400" dirty="0" smtClean="0"/>
                        <a:t>Aron Andrei</a:t>
                      </a:r>
                    </a:p>
                    <a:p>
                      <a:r>
                        <a:rPr lang="it-IT" sz="1400" dirty="0" smtClean="0"/>
                        <a:t>Camelia &amp; Ciprian Clinciu </a:t>
                      </a:r>
                    </a:p>
                    <a:p>
                      <a:r>
                        <a:rPr lang="it-IT" sz="1400" dirty="0" smtClean="0"/>
                        <a:t>Monica &amp; Ionica Cretu</a:t>
                      </a:r>
                    </a:p>
                    <a:p>
                      <a:r>
                        <a:rPr lang="it-IT" sz="1400" dirty="0" smtClean="0"/>
                        <a:t>Alina &amp; Radu Damboianu </a:t>
                      </a:r>
                    </a:p>
                    <a:p>
                      <a:r>
                        <a:rPr lang="it-IT" sz="1400" dirty="0" smtClean="0"/>
                        <a:t>Monica &amp; Mihai Frantu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Sponsori</a:t>
                      </a:r>
                      <a:r>
                        <a:rPr lang="en-US" sz="1400" b="1" dirty="0" smtClean="0"/>
                        <a:t>/</a:t>
                      </a:r>
                      <a:r>
                        <a:rPr lang="en-US" sz="1400" b="1" dirty="0" err="1" smtClean="0"/>
                        <a:t>organizatori</a:t>
                      </a:r>
                      <a:endParaRPr lang="en-US" sz="1400" b="1" dirty="0" smtClean="0"/>
                    </a:p>
                    <a:p>
                      <a:r>
                        <a:rPr lang="en-US" sz="1400" dirty="0" smtClean="0"/>
                        <a:t>Ovidiu Marcu </a:t>
                      </a:r>
                    </a:p>
                    <a:p>
                      <a:r>
                        <a:rPr lang="en-US" sz="1400" dirty="0" smtClean="0"/>
                        <a:t>Monica &amp; Dan </a:t>
                      </a:r>
                      <a:r>
                        <a:rPr lang="en-US" sz="1400" dirty="0" err="1" smtClean="0"/>
                        <a:t>Onu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r>
                        <a:rPr lang="en-US" sz="1400" dirty="0" err="1" smtClean="0"/>
                        <a:t>Catalin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Stafie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r>
                        <a:rPr lang="en-US" sz="1400" dirty="0" err="1" smtClean="0"/>
                        <a:t>Luana</a:t>
                      </a:r>
                      <a:r>
                        <a:rPr lang="en-US" sz="1400" dirty="0" smtClean="0"/>
                        <a:t> &amp; Marian </a:t>
                      </a:r>
                      <a:r>
                        <a:rPr lang="en-US" sz="1400" dirty="0" err="1" smtClean="0"/>
                        <a:t>Stanescu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r>
                        <a:rPr lang="en-US" sz="1400" dirty="0" smtClean="0"/>
                        <a:t>Maria &amp; </a:t>
                      </a:r>
                      <a:r>
                        <a:rPr lang="en-US" sz="1400" dirty="0" err="1" smtClean="0"/>
                        <a:t>Liviu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Tiganus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r>
                        <a:rPr lang="en-US" sz="1400" dirty="0" err="1" smtClean="0"/>
                        <a:t>Izabela</a:t>
                      </a:r>
                      <a:r>
                        <a:rPr lang="en-US" sz="1400" dirty="0" smtClean="0"/>
                        <a:t> &amp; Florin Trofin </a:t>
                      </a:r>
                    </a:p>
                    <a:p>
                      <a:r>
                        <a:rPr lang="en-US" sz="1400" dirty="0" err="1" smtClean="0"/>
                        <a:t>Anca</a:t>
                      </a:r>
                      <a:r>
                        <a:rPr lang="en-US" sz="1400" dirty="0" smtClean="0"/>
                        <a:t> &amp; </a:t>
                      </a:r>
                      <a:r>
                        <a:rPr lang="en-US" sz="1400" dirty="0" err="1" smtClean="0"/>
                        <a:t>Catalin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Zaharia</a:t>
                      </a:r>
                      <a:r>
                        <a:rPr lang="en-US" sz="140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$10,802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/>
                </a:tc>
              </a:tr>
              <a:tr h="1539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Tabara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Româna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Ortodoxa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18-23 August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27 de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copii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și 13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adul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ți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Un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locu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lini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ș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tit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și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pitoresc</a:t>
                      </a:r>
                      <a:endParaRPr kumimoji="0" lang="fr-F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Program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zilnic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variat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caracter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spiritual,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educa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ț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ional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și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sportiv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distractiv</a:t>
                      </a: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fr-F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Părintele Ioan Cătană,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o-RO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Ionică &amp; Monica Crețu,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o-RO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Vali Ene-Stroescu,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o-RO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Mariana &amp; Adi Oltean,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o-RO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Dana Popa,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o-RO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Claudia Pravăț,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o-RO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Lia Rotaru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</a:tr>
              <a:tr h="1543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Picnicul</a:t>
                      </a:r>
                      <a:r>
                        <a:rPr lang="en-US" sz="1400" dirty="0" smtClean="0"/>
                        <a:t> din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 August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 La </a:t>
                      </a:r>
                      <a:r>
                        <a:rPr lang="en-US" sz="1400" dirty="0" err="1" smtClean="0"/>
                        <a:t>proprietatea</a:t>
                      </a:r>
                      <a:r>
                        <a:rPr lang="en-US" sz="1400" dirty="0" smtClean="0"/>
                        <a:t> din MLT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Participare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foarte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buna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Sponsori</a:t>
                      </a:r>
                      <a:r>
                        <a:rPr lang="en-US" sz="1400" b="1" dirty="0" smtClean="0"/>
                        <a:t>/</a:t>
                      </a:r>
                      <a:r>
                        <a:rPr lang="en-US" sz="1400" b="1" dirty="0" err="1" smtClean="0"/>
                        <a:t>organizatori</a:t>
                      </a:r>
                      <a:endParaRPr lang="en-US" sz="1400" b="1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400" dirty="0" err="1" smtClean="0"/>
                        <a:t>Ena</a:t>
                      </a:r>
                      <a:r>
                        <a:rPr lang="en-US" sz="1400" dirty="0" smtClean="0"/>
                        <a:t> si Marius </a:t>
                      </a:r>
                      <a:r>
                        <a:rPr lang="en-US" sz="1400" dirty="0" err="1" smtClean="0"/>
                        <a:t>Apreutesei</a:t>
                      </a:r>
                      <a:r>
                        <a:rPr lang="en-US" sz="1400" dirty="0" smtClean="0"/>
                        <a:t/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Elena si Val Dominte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Loredana si Andi Gavrilescu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Gabi si Clement Ifrim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Sponsori</a:t>
                      </a:r>
                      <a:r>
                        <a:rPr lang="en-US" sz="1400" b="1" dirty="0" smtClean="0"/>
                        <a:t>/</a:t>
                      </a:r>
                      <a:r>
                        <a:rPr lang="en-US" sz="1400" b="1" dirty="0" err="1" smtClean="0"/>
                        <a:t>organizatori</a:t>
                      </a:r>
                      <a:endParaRPr lang="en-US" sz="1400" b="1" dirty="0" smtClean="0"/>
                    </a:p>
                    <a:p>
                      <a:r>
                        <a:rPr lang="en-US" sz="1400" dirty="0" smtClean="0"/>
                        <a:t>Angelica si Cornel Lupu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Irina si Mihai </a:t>
                      </a:r>
                      <a:r>
                        <a:rPr lang="en-US" sz="1400" dirty="0" err="1" smtClean="0"/>
                        <a:t>Petriuc</a:t>
                      </a:r>
                      <a:r>
                        <a:rPr lang="en-US" sz="1400" dirty="0" smtClean="0"/>
                        <a:t/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Carmen si </a:t>
                      </a:r>
                      <a:r>
                        <a:rPr lang="en-US" sz="1400" dirty="0" err="1" smtClean="0"/>
                        <a:t>Bogdan</a:t>
                      </a:r>
                      <a:r>
                        <a:rPr lang="en-US" sz="1400" dirty="0" smtClean="0"/>
                        <a:t> Rautu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Mari si </a:t>
                      </a:r>
                      <a:r>
                        <a:rPr lang="en-US" sz="1400" dirty="0" err="1" smtClean="0"/>
                        <a:t>Ionut</a:t>
                      </a:r>
                      <a:r>
                        <a:rPr lang="en-US" sz="1400" dirty="0" smtClean="0"/>
                        <a:t> Smintina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Aurora si Tudor Toma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Catalina si Cezar Ungureanasu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$7,567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600" dirty="0" err="1" smtClean="0"/>
              <a:t>Evenimentele</a:t>
            </a:r>
            <a:r>
              <a:rPr lang="en-US" sz="3600" dirty="0" smtClean="0"/>
              <a:t> </a:t>
            </a:r>
            <a:r>
              <a:rPr lang="en-US" sz="3600" dirty="0" err="1" smtClean="0"/>
              <a:t>Organizate</a:t>
            </a:r>
            <a:r>
              <a:rPr lang="en-US" sz="3600" dirty="0" smtClean="0"/>
              <a:t> in </a:t>
            </a:r>
            <a:r>
              <a:rPr lang="en-US" sz="3600" dirty="0" err="1" smtClean="0"/>
              <a:t>Anului</a:t>
            </a:r>
            <a:r>
              <a:rPr lang="en-US" sz="3600" dirty="0" smtClean="0"/>
              <a:t>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051560"/>
          <a:ext cx="8305800" cy="536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2743200"/>
                <a:gridCol w="2438400"/>
                <a:gridCol w="990600"/>
              </a:tblGrid>
              <a:tr h="30030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Eveniment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Comentarii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Sponsori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Incasari</a:t>
                      </a:r>
                      <a:endParaRPr lang="en-US" sz="1400" dirty="0"/>
                    </a:p>
                  </a:txBody>
                  <a:tcPr/>
                </a:tc>
              </a:tr>
              <a:tr h="580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Festivalul</a:t>
                      </a:r>
                      <a:r>
                        <a:rPr lang="en-US" sz="1400" baseline="0" dirty="0" smtClean="0"/>
                        <a:t> din </a:t>
                      </a:r>
                      <a:r>
                        <a:rPr lang="en-US" sz="1400" baseline="0" dirty="0" err="1" smtClean="0"/>
                        <a:t>Octombrie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 si 5</a:t>
                      </a:r>
                    </a:p>
                    <a:p>
                      <a:pPr algn="ctr"/>
                      <a:r>
                        <a:rPr lang="en-US" sz="1400" dirty="0" err="1" smtClean="0"/>
                        <a:t>Octombrie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 In </a:t>
                      </a:r>
                      <a:r>
                        <a:rPr lang="en-US" sz="1400" dirty="0" err="1" smtClean="0"/>
                        <a:t>fata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Bisericii</a:t>
                      </a:r>
                      <a:r>
                        <a:rPr lang="en-US" sz="1400" baseline="0" dirty="0" smtClean="0"/>
                        <a:t> Sf. </a:t>
                      </a:r>
                      <a:r>
                        <a:rPr lang="en-US" sz="1400" baseline="0" dirty="0" err="1" smtClean="0"/>
                        <a:t>Spiridon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Ajutor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Organuzatori</a:t>
                      </a:r>
                      <a:r>
                        <a:rPr lang="en-US" sz="1400" b="1" dirty="0" smtClean="0"/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Horvat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Dorinel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Piri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Bobi</a:t>
                      </a:r>
                      <a:r>
                        <a:rPr lang="en-US" sz="1400" dirty="0" smtClean="0"/>
                        <a:t>+ </a:t>
                      </a:r>
                      <a:r>
                        <a:rPr lang="en-US" sz="1400" dirty="0" err="1" smtClean="0"/>
                        <a:t>sotia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Grupul</a:t>
                      </a:r>
                      <a:r>
                        <a:rPr lang="en-US" sz="1400" b="1" dirty="0" smtClean="0"/>
                        <a:t> Artistic: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Ion &amp; </a:t>
                      </a:r>
                      <a:r>
                        <a:rPr lang="en-US" sz="1400" dirty="0" err="1" smtClean="0"/>
                        <a:t>Valreia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Nistor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Florica</a:t>
                      </a:r>
                      <a:r>
                        <a:rPr lang="en-US" sz="1400" baseline="0" dirty="0" smtClean="0"/>
                        <a:t> &amp; </a:t>
                      </a:r>
                      <a:r>
                        <a:rPr lang="en-US" sz="1400" dirty="0" err="1" smtClean="0"/>
                        <a:t>Ghita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Breban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Emanoil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Olt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Mimi </a:t>
                      </a:r>
                      <a:r>
                        <a:rPr lang="en-US" sz="1400" dirty="0" err="1" smtClean="0"/>
                        <a:t>Tirtu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Dumbrava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Geta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Edi Zanidache.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Organizatori</a:t>
                      </a:r>
                      <a:endParaRPr lang="en-US" sz="14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Doina</a:t>
                      </a:r>
                      <a:r>
                        <a:rPr lang="en-US" sz="1400" dirty="0" smtClean="0"/>
                        <a:t> &amp; Virgil Zanidache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Sponsori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culinari</a:t>
                      </a:r>
                      <a:r>
                        <a:rPr lang="en-US" sz="1400" b="1" dirty="0" smtClean="0"/>
                        <a:t>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Virgil &amp; </a:t>
                      </a:r>
                      <a:r>
                        <a:rPr lang="en-US" sz="1400" dirty="0" err="1" smtClean="0"/>
                        <a:t>Doina</a:t>
                      </a:r>
                      <a:r>
                        <a:rPr lang="en-US" sz="1400" dirty="0" smtClean="0"/>
                        <a:t> Zanidache, Maria &amp; Gheorghe </a:t>
                      </a:r>
                      <a:r>
                        <a:rPr lang="en-US" sz="1400" dirty="0" err="1" smtClean="0"/>
                        <a:t>Danila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Paulina </a:t>
                      </a:r>
                      <a:r>
                        <a:rPr lang="en-US" sz="1400" dirty="0" err="1" smtClean="0"/>
                        <a:t>Muresan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Mimi </a:t>
                      </a:r>
                      <a:r>
                        <a:rPr lang="en-US" sz="1400" dirty="0" err="1" smtClean="0"/>
                        <a:t>Tirtu</a:t>
                      </a:r>
                      <a:r>
                        <a:rPr lang="en-US" sz="14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Maria Nine,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Dumbrava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Geta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$916</a:t>
                      </a:r>
                      <a:endParaRPr lang="en-US" sz="1400" b="1" dirty="0"/>
                    </a:p>
                  </a:txBody>
                  <a:tcPr/>
                </a:tc>
              </a:tr>
              <a:tr h="51051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Balul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Toamnei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 </a:t>
                      </a:r>
                      <a:r>
                        <a:rPr lang="en-US" sz="1400" dirty="0" err="1" smtClean="0"/>
                        <a:t>Noiembrie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 smtClean="0"/>
                        <a:t> La </a:t>
                      </a:r>
                      <a:r>
                        <a:rPr lang="en-US" sz="1400" baseline="0" dirty="0" err="1" smtClean="0"/>
                        <a:t>sala</a:t>
                      </a:r>
                      <a:r>
                        <a:rPr lang="en-US" sz="1400" baseline="0" dirty="0" smtClean="0"/>
                        <a:t> Veterans of Foreign Wars</a:t>
                      </a:r>
                    </a:p>
                    <a:p>
                      <a:r>
                        <a:rPr lang="en-US" sz="1400" b="1" baseline="0" dirty="0" err="1" smtClean="0"/>
                        <a:t>Organizatori</a:t>
                      </a:r>
                      <a:endParaRPr lang="en-US" sz="1400" b="1" baseline="0" dirty="0" smtClean="0"/>
                    </a:p>
                    <a:p>
                      <a:r>
                        <a:rPr lang="en-US" sz="1400" baseline="0" dirty="0" smtClean="0"/>
                        <a:t>Mimi &amp; Marius Tartu</a:t>
                      </a:r>
                    </a:p>
                    <a:p>
                      <a:r>
                        <a:rPr lang="en-US" sz="1400" baseline="0" dirty="0" err="1" smtClean="0"/>
                        <a:t>Vetuta</a:t>
                      </a:r>
                      <a:r>
                        <a:rPr lang="en-US" sz="1400" baseline="0" dirty="0" smtClean="0"/>
                        <a:t> si </a:t>
                      </a:r>
                      <a:r>
                        <a:rPr lang="en-US" sz="1400" baseline="0" dirty="0" err="1" smtClean="0"/>
                        <a:t>Nelutu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Butnar</a:t>
                      </a:r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Aurora Toma</a:t>
                      </a:r>
                    </a:p>
                    <a:p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Sponsori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bautura</a:t>
                      </a:r>
                      <a:endParaRPr lang="en-US" sz="1400" b="1" dirty="0" smtClean="0"/>
                    </a:p>
                    <a:p>
                      <a:r>
                        <a:rPr lang="en-US" sz="1400" baseline="0" dirty="0" smtClean="0"/>
                        <a:t>Andi Gavrilescu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Brian </a:t>
                      </a:r>
                      <a:r>
                        <a:rPr lang="en-US" sz="1400" baseline="0" dirty="0" err="1" smtClean="0"/>
                        <a:t>Muresan</a:t>
                      </a:r>
                      <a:endParaRPr lang="en-US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Ionica</a:t>
                      </a:r>
                      <a:r>
                        <a:rPr lang="en-US" sz="1400" baseline="0" dirty="0" smtClean="0"/>
                        <a:t> Cretu</a:t>
                      </a:r>
                    </a:p>
                    <a:p>
                      <a:r>
                        <a:rPr lang="en-US" sz="1400" baseline="0" dirty="0" err="1" smtClean="0"/>
                        <a:t>Ionut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Smantana</a:t>
                      </a:r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Tudor Toma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$7,391</a:t>
                      </a:r>
                      <a:endParaRPr lang="en-US" sz="1400" b="1" dirty="0"/>
                    </a:p>
                  </a:txBody>
                  <a:tcPr/>
                </a:tc>
              </a:tr>
              <a:tr h="51051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Slujba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Craciun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 </a:t>
                      </a:r>
                      <a:r>
                        <a:rPr lang="en-US" sz="1400" dirty="0" err="1" smtClean="0"/>
                        <a:t>Decembrie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 smtClean="0"/>
                        <a:t> La </a:t>
                      </a:r>
                      <a:r>
                        <a:rPr lang="en-US" sz="1400" baseline="0" dirty="0" err="1" smtClean="0"/>
                        <a:t>sala</a:t>
                      </a:r>
                      <a:r>
                        <a:rPr lang="en-US" sz="1400" baseline="0" dirty="0" smtClean="0"/>
                        <a:t> din Mountlake Terrace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Comitetul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Doamne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$7,391</a:t>
                      </a:r>
                      <a:endParaRPr lang="en-US" sz="1400" b="1" dirty="0"/>
                    </a:p>
                  </a:txBody>
                  <a:tcPr/>
                </a:tc>
              </a:tr>
              <a:tr h="610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Petrecerea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Revelion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Decembrie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 smtClean="0"/>
                        <a:t> La </a:t>
                      </a:r>
                      <a:r>
                        <a:rPr lang="en-US" sz="1400" baseline="0" dirty="0" err="1" smtClean="0"/>
                        <a:t>sala</a:t>
                      </a:r>
                      <a:r>
                        <a:rPr lang="en-US" sz="1400" baseline="0" dirty="0" smtClean="0"/>
                        <a:t> din Mountlake Terrace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Pretul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biletului</a:t>
                      </a:r>
                      <a:r>
                        <a:rPr lang="en-US" sz="1400" dirty="0" smtClean="0"/>
                        <a:t> a </a:t>
                      </a:r>
                      <a:r>
                        <a:rPr lang="en-US" sz="1400" dirty="0" err="1" smtClean="0"/>
                        <a:t>fost</a:t>
                      </a:r>
                      <a:r>
                        <a:rPr lang="en-US" sz="1400" dirty="0" smtClean="0"/>
                        <a:t> $75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Comitetul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Doamne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Isabela</a:t>
                      </a:r>
                      <a:r>
                        <a:rPr lang="en-US" sz="1400" dirty="0" smtClean="0"/>
                        <a:t> &amp; Florin Trofin</a:t>
                      </a:r>
                    </a:p>
                    <a:p>
                      <a:r>
                        <a:rPr lang="en-US" sz="1400" dirty="0" smtClean="0"/>
                        <a:t>Mimi &amp; Marius Tartu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$15,775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600" dirty="0" err="1" smtClean="0"/>
              <a:t>Evenimentele</a:t>
            </a:r>
            <a:r>
              <a:rPr lang="en-US" sz="3600" dirty="0" smtClean="0"/>
              <a:t> </a:t>
            </a:r>
            <a:r>
              <a:rPr lang="en-US" sz="3600" dirty="0" err="1" smtClean="0"/>
              <a:t>Organizate</a:t>
            </a:r>
            <a:r>
              <a:rPr lang="en-US" sz="3600" dirty="0" smtClean="0"/>
              <a:t> in </a:t>
            </a:r>
            <a:r>
              <a:rPr lang="en-US" sz="3600" dirty="0" err="1" smtClean="0"/>
              <a:t>Anului</a:t>
            </a:r>
            <a:r>
              <a:rPr lang="en-US" sz="3600" dirty="0" smtClean="0"/>
              <a:t>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3"/>
          <a:srcRect t="9624"/>
          <a:stretch>
            <a:fillRect/>
          </a:stretch>
        </p:blipFill>
        <p:spPr bwMode="auto">
          <a:xfrm>
            <a:off x="0" y="0"/>
            <a:ext cx="5619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0"/>
            <a:ext cx="49530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771900"/>
            <a:ext cx="4495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13310" t="21376" r="19025" b="17702"/>
          <a:stretch>
            <a:fillRect/>
          </a:stretch>
        </p:blipFill>
        <p:spPr bwMode="auto">
          <a:xfrm>
            <a:off x="0" y="3717925"/>
            <a:ext cx="4648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7"/>
          <a:srcRect l="36494" t="15817" r="36507" b="18404"/>
          <a:stretch>
            <a:fillRect/>
          </a:stretch>
        </p:blipFill>
        <p:spPr bwMode="auto">
          <a:xfrm>
            <a:off x="3505200" y="457200"/>
            <a:ext cx="2209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4191000" cy="708025"/>
          </a:xfrm>
          <a:prstGeom prst="rect">
            <a:avLst/>
          </a:prstGeom>
          <a:solidFill>
            <a:srgbClr val="58AC04">
              <a:alpha val="65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2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0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0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2"/>
          <a:srcRect l="5263" r="10526"/>
          <a:stretch>
            <a:fillRect/>
          </a:stretch>
        </p:blipFill>
        <p:spPr bwMode="auto">
          <a:xfrm>
            <a:off x="2819400" y="1981200"/>
            <a:ext cx="36576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90800"/>
            <a:ext cx="32543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1225" y="0"/>
            <a:ext cx="3152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457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573588"/>
            <a:ext cx="3048000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91225" y="4495800"/>
            <a:ext cx="3152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573588"/>
            <a:ext cx="3048000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4600" y="2362200"/>
            <a:ext cx="28479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3124200" y="0"/>
            <a:ext cx="3038475" cy="2667000"/>
          </a:xfrm>
          <a:noFill/>
        </p:spPr>
      </p:pic>
      <p:sp>
        <p:nvSpPr>
          <p:cNvPr id="3083" name="TextBox 14"/>
          <p:cNvSpPr txBox="1">
            <a:spLocks noChangeArrowheads="1"/>
          </p:cNvSpPr>
          <p:nvPr/>
        </p:nvSpPr>
        <p:spPr bwMode="auto">
          <a:xfrm>
            <a:off x="381000" y="282575"/>
            <a:ext cx="8458200" cy="708025"/>
          </a:xfrm>
          <a:prstGeom prst="rect">
            <a:avLst/>
          </a:prstGeom>
          <a:solidFill>
            <a:srgbClr val="92D050">
              <a:alpha val="6078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103C17"/>
                </a:solidFill>
                <a:latin typeface="Calibri" pitchFamily="34" charset="0"/>
              </a:rPr>
              <a:t>Tabara Ortodoxa Romaneasca 2008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3271</Words>
  <Application>Microsoft Office PowerPoint</Application>
  <PresentationFormat>On-screen Show (4:3)</PresentationFormat>
  <Paragraphs>702</Paragraphs>
  <Slides>59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Default Design</vt:lpstr>
      <vt:lpstr>Adunarea Generala Parohiala</vt:lpstr>
      <vt:lpstr>Ordinea de zi a Adunarii Generale</vt:lpstr>
      <vt:lpstr> Raportul Preotului Paroh  </vt:lpstr>
      <vt:lpstr> Raportul Presedintelui Consiliului Parohial  </vt:lpstr>
      <vt:lpstr>Starea Parohiei</vt:lpstr>
      <vt:lpstr>Evenimentele Organizate in Anului 2008</vt:lpstr>
      <vt:lpstr>Evenimentele Organizate in Anului 2008</vt:lpstr>
      <vt:lpstr>Slide 8</vt:lpstr>
      <vt:lpstr>Slide 9</vt:lpstr>
      <vt:lpstr>Activitatea Consiliului in 2008</vt:lpstr>
      <vt:lpstr>Multumiri pentru 2008</vt:lpstr>
      <vt:lpstr>Raportul presedintei Reuniunii de Doamne</vt:lpstr>
      <vt:lpstr>Raport privind Proiectului de Constructie a Bisericii</vt:lpstr>
      <vt:lpstr>Activitatea din anul 2008</vt:lpstr>
      <vt:lpstr>Slide 15</vt:lpstr>
      <vt:lpstr>Slide 16</vt:lpstr>
      <vt:lpstr>Slide 17</vt:lpstr>
      <vt:lpstr>Etapele Urmatoare in 2009</vt:lpstr>
      <vt:lpstr>Proiectul de Arhitectura al Bisericii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Programul de Comunicație pe anul 2008</vt:lpstr>
      <vt:lpstr>Ce am promis (extras din prezentarea de anul trecut)</vt:lpstr>
      <vt:lpstr>Ce am realizat</vt:lpstr>
      <vt:lpstr>Statistici</vt:lpstr>
      <vt:lpstr>Ce plănuim să realizam in 2009</vt:lpstr>
      <vt:lpstr>Raportul privind intretinerea proprietaţii din Mountlake Terrace</vt:lpstr>
      <vt:lpstr>Raportul Financiar pe anul 2008</vt:lpstr>
      <vt:lpstr>Sumar</vt:lpstr>
      <vt:lpstr>Situatia incasarilor pe 2008</vt:lpstr>
      <vt:lpstr>Situatia cheltuielilor pe 2008</vt:lpstr>
      <vt:lpstr>Situatia Conturilor Bancare pe 2008</vt:lpstr>
      <vt:lpstr>Organizatia de caritate Situatia Donatiilor pe 2008</vt:lpstr>
      <vt:lpstr>Raportul controlorilor pe 2008</vt:lpstr>
      <vt:lpstr>Rezultatele controalelor financiare</vt:lpstr>
      <vt:lpstr>Rezultatele controalelor financiare</vt:lpstr>
      <vt:lpstr>Balanta financiara pe 2008</vt:lpstr>
      <vt:lpstr>Situatia angajamentelor de donatii</vt:lpstr>
      <vt:lpstr>Propunere de buget pe anul 2008</vt:lpstr>
      <vt:lpstr>Alegerea Noului Consiliu Parohial</vt:lpstr>
      <vt:lpstr>Criteriile pentru alegerea Consiliul Parohial</vt:lpstr>
      <vt:lpstr>Propunerea de membrii pentu noului Consiliu Parohial</vt:lpstr>
      <vt:lpstr>Lista propusa cu delegati la Congresul Episcopiei pentru anii 2009 si 2010</vt:lpstr>
      <vt:lpstr>Diverse </vt:lpstr>
      <vt:lpstr>Incheierea Adunarii Generale</vt:lpstr>
      <vt:lpstr>Supporting Slides</vt:lpstr>
      <vt:lpstr>Planurile de Arhitectura</vt:lpstr>
      <vt:lpstr>Finantarea Constructiei Bisericii</vt:lpstr>
      <vt:lpstr>Biserica – vedere laterala</vt:lpstr>
      <vt:lpstr>Biserica – vedere dinspre altar</vt:lpstr>
      <vt:lpstr>Biserica – vedere dinspre pridvor</vt:lpstr>
      <vt:lpstr>Slide 57</vt:lpstr>
      <vt:lpstr>Slide 58</vt:lpstr>
      <vt:lpstr>Slide 59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Parohia ortodoxa romana  “Three Holy Hierarchs” Raportul Controlorilor 2006</dc:title>
  <dc:creator>Gigi</dc:creator>
  <cp:lastModifiedBy>Tudor Toma</cp:lastModifiedBy>
  <cp:revision>283</cp:revision>
  <dcterms:created xsi:type="dcterms:W3CDTF">2007-02-10T23:24:58Z</dcterms:created>
  <dcterms:modified xsi:type="dcterms:W3CDTF">2009-06-23T09:59:46Z</dcterms:modified>
</cp:coreProperties>
</file>