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6"/>
  </p:notesMasterIdLst>
  <p:sldIdLst>
    <p:sldId id="450" r:id="rId3"/>
    <p:sldId id="451" r:id="rId4"/>
    <p:sldId id="452" r:id="rId5"/>
    <p:sldId id="453" r:id="rId6"/>
    <p:sldId id="440" r:id="rId7"/>
    <p:sldId id="325" r:id="rId8"/>
    <p:sldId id="400" r:id="rId9"/>
    <p:sldId id="409" r:id="rId10"/>
    <p:sldId id="410" r:id="rId11"/>
    <p:sldId id="408" r:id="rId12"/>
    <p:sldId id="411" r:id="rId13"/>
    <p:sldId id="323" r:id="rId14"/>
    <p:sldId id="324" r:id="rId15"/>
    <p:sldId id="276" r:id="rId16"/>
    <p:sldId id="412" r:id="rId17"/>
    <p:sldId id="413" r:id="rId18"/>
    <p:sldId id="414" r:id="rId19"/>
    <p:sldId id="366" r:id="rId20"/>
    <p:sldId id="441" r:id="rId21"/>
    <p:sldId id="420" r:id="rId22"/>
    <p:sldId id="442" r:id="rId23"/>
    <p:sldId id="443" r:id="rId24"/>
    <p:sldId id="444" r:id="rId25"/>
    <p:sldId id="445" r:id="rId26"/>
    <p:sldId id="446" r:id="rId27"/>
    <p:sldId id="447" r:id="rId28"/>
    <p:sldId id="448" r:id="rId29"/>
    <p:sldId id="415" r:id="rId30"/>
    <p:sldId id="417" r:id="rId31"/>
    <p:sldId id="418" r:id="rId32"/>
    <p:sldId id="280" r:id="rId33"/>
    <p:sldId id="327" r:id="rId34"/>
    <p:sldId id="429" r:id="rId35"/>
    <p:sldId id="432" r:id="rId36"/>
    <p:sldId id="434" r:id="rId37"/>
    <p:sldId id="433" r:id="rId38"/>
    <p:sldId id="437" r:id="rId39"/>
    <p:sldId id="438" r:id="rId40"/>
    <p:sldId id="435" r:id="rId41"/>
    <p:sldId id="436" r:id="rId42"/>
    <p:sldId id="439" r:id="rId43"/>
    <p:sldId id="427" r:id="rId44"/>
    <p:sldId id="428" r:id="rId45"/>
    <p:sldId id="405" r:id="rId46"/>
    <p:sldId id="334" r:id="rId47"/>
    <p:sldId id="394" r:id="rId48"/>
    <p:sldId id="425" r:id="rId49"/>
    <p:sldId id="319" r:id="rId50"/>
    <p:sldId id="369" r:id="rId51"/>
    <p:sldId id="407" r:id="rId52"/>
    <p:sldId id="351" r:id="rId53"/>
    <p:sldId id="430" r:id="rId54"/>
    <p:sldId id="449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DCF"/>
    <a:srgbClr val="FDEFE9"/>
    <a:srgbClr val="009900"/>
    <a:srgbClr val="FF9900"/>
    <a:srgbClr val="FFFF00"/>
    <a:srgbClr val="FFFF99"/>
    <a:srgbClr val="00FF00"/>
    <a:srgbClr val="66FF33"/>
    <a:srgbClr val="003300"/>
    <a:srgbClr val="1115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707" autoAdjust="0"/>
  </p:normalViewPr>
  <p:slideViewPr>
    <p:cSldViewPr>
      <p:cViewPr>
        <p:scale>
          <a:sx n="90" d="100"/>
          <a:sy n="90" d="100"/>
        </p:scale>
        <p:origin x="-582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men\Desktop\SituatieVenituriBiserica200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armen.rauto\Desktop\Personal\BalanteBanciBiserica200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ementi\Documents\Biserica\Summary_Caritate_12_12_20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400"/>
            </a:pPr>
            <a:r>
              <a:rPr lang="en-US" sz="2400" i="1"/>
              <a:t>Venituri  2004 - 2009</a:t>
            </a:r>
          </a:p>
        </c:rich>
      </c:tx>
      <c:layout>
        <c:manualLayout>
          <c:xMode val="edge"/>
          <c:yMode val="edge"/>
          <c:x val="0.27433333333333326"/>
          <c:y val="3.7296037296037296E-2"/>
        </c:manualLayout>
      </c:layout>
    </c:title>
    <c:plotArea>
      <c:layout/>
      <c:barChart>
        <c:barDir val="col"/>
        <c:grouping val="clustered"/>
        <c:ser>
          <c:idx val="5"/>
          <c:order val="0"/>
          <c:tx>
            <c:v>2004</c:v>
          </c:tx>
          <c:dLbls>
            <c:dLbl>
              <c:idx val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SerName val="1"/>
            <c:separator>
</c:separator>
          </c:dLbls>
          <c:val>
            <c:numRef>
              <c:f>Sheet1!$G$6</c:f>
              <c:numCache>
                <c:formatCode>_(* #,##0_);_(* \(#,##0\);_(* "-"_);_(@_)</c:formatCode>
                <c:ptCount val="1"/>
                <c:pt idx="0">
                  <c:v>154000</c:v>
                </c:pt>
              </c:numCache>
            </c:numRef>
          </c:val>
        </c:ser>
        <c:ser>
          <c:idx val="4"/>
          <c:order val="1"/>
          <c:tx>
            <c:v>2005</c:v>
          </c:tx>
          <c:dLbls>
            <c:dLbl>
              <c:idx val="0"/>
              <c:layout/>
              <c:showSerName val="1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Val val="1"/>
          </c:dLbls>
          <c:val>
            <c:numRef>
              <c:f>Sheet1!$F$6</c:f>
              <c:numCache>
                <c:formatCode>_(* #,##0_);_(* \(#,##0\);_(* "-"_);_(@_)</c:formatCode>
                <c:ptCount val="1"/>
                <c:pt idx="0">
                  <c:v>204000</c:v>
                </c:pt>
              </c:numCache>
            </c:numRef>
          </c:val>
        </c:ser>
        <c:ser>
          <c:idx val="3"/>
          <c:order val="2"/>
          <c:tx>
            <c:v>2006</c:v>
          </c:tx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SerName val="1"/>
          </c:dLbls>
          <c:val>
            <c:numRef>
              <c:f>Sheet1!$E$6</c:f>
              <c:numCache>
                <c:formatCode>_(* #,##0_);_(* \(#,##0\);_(* "-"_);_(@_)</c:formatCode>
                <c:ptCount val="1"/>
                <c:pt idx="0">
                  <c:v>350564</c:v>
                </c:pt>
              </c:numCache>
            </c:numRef>
          </c:val>
        </c:ser>
        <c:ser>
          <c:idx val="2"/>
          <c:order val="3"/>
          <c:tx>
            <c:v>2007</c:v>
          </c:tx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SerName val="1"/>
          </c:dLbls>
          <c:val>
            <c:numRef>
              <c:f>Sheet1!$D$6</c:f>
              <c:numCache>
                <c:formatCode>_(* #,##0_);_(* \(#,##0\);_(* "-"_);_(@_)</c:formatCode>
                <c:ptCount val="1"/>
                <c:pt idx="0">
                  <c:v>286788</c:v>
                </c:pt>
              </c:numCache>
            </c:numRef>
          </c:val>
        </c:ser>
        <c:ser>
          <c:idx val="1"/>
          <c:order val="4"/>
          <c:tx>
            <c:v>2008</c:v>
          </c:tx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SerName val="1"/>
          </c:dLbls>
          <c:val>
            <c:numRef>
              <c:f>Sheet1!$C$6</c:f>
              <c:numCache>
                <c:formatCode>_(* #,##0_);_(* \(#,##0\);_(* "-"_);_(@_)</c:formatCode>
                <c:ptCount val="1"/>
                <c:pt idx="0">
                  <c:v>298470</c:v>
                </c:pt>
              </c:numCache>
            </c:numRef>
          </c:val>
        </c:ser>
        <c:ser>
          <c:idx val="0"/>
          <c:order val="5"/>
          <c:tx>
            <c:v>2009</c:v>
          </c:tx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SerName val="1"/>
          </c:dLbls>
          <c:val>
            <c:numRef>
              <c:f>Sheet1!$B$6</c:f>
              <c:numCache>
                <c:formatCode>_(* #,##0_);_(* \(#,##0\);_(* "-"_);_(@_)</c:formatCode>
                <c:ptCount val="1"/>
                <c:pt idx="0">
                  <c:v>223637.57</c:v>
                </c:pt>
              </c:numCache>
            </c:numRef>
          </c:val>
        </c:ser>
        <c:gapWidth val="75"/>
        <c:axId val="62893056"/>
        <c:axId val="62898944"/>
      </c:barChart>
      <c:catAx>
        <c:axId val="62893056"/>
        <c:scaling>
          <c:orientation val="minMax"/>
        </c:scaling>
        <c:delete val="1"/>
        <c:axPos val="b"/>
        <c:majorTickMark val="none"/>
        <c:tickLblPos val="none"/>
        <c:crossAx val="62898944"/>
        <c:crosses val="autoZero"/>
        <c:auto val="1"/>
        <c:lblAlgn val="ctr"/>
        <c:lblOffset val="100"/>
      </c:catAx>
      <c:valAx>
        <c:axId val="62898944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_(* #,##0_);_(* \(#,##0\);_(* &quot;-&quot;_);_(@_)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62893056"/>
        <c:crosses val="autoZero"/>
        <c:crossBetween val="between"/>
      </c:valAx>
    </c:plotArea>
    <c:plotVisOnly val="1"/>
    <c:dispBlanksAs val="gap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  <a:alpha val="94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  <a:effectLst>
      <a:outerShdw blurRad="50800" dist="50800" dir="5400000" algn="ctr" rotWithShape="0">
        <a:srgbClr val="000000">
          <a:alpha val="85000"/>
        </a:srgbClr>
      </a:outerShdw>
    </a:effectLst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err="1"/>
                      <a:t>Cheltuieli</a:t>
                    </a:r>
                    <a:r>
                      <a:rPr lang="en-US"/>
                      <a:t> </a:t>
                    </a:r>
                    <a:r>
                      <a:rPr lang="en-US" smtClean="0"/>
                      <a:t> proprietate</a:t>
                    </a:r>
                    <a:r>
                      <a:rPr lang="en-US" dirty="0"/>
                      <a:t>
20%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1710623788848824"/>
                  <c:y val="-8.5582689260616615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10542259476621092"/>
                  <c:y val="-0.12227342549923238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6.1996692269900434E-2"/>
                  <c:y val="-0.24208909370199796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0.21366665888192468"/>
                  <c:y val="-2.9651777398792892E-2"/>
                </c:manualLayout>
              </c:layout>
              <c:tx>
                <c:rich>
                  <a:bodyPr/>
                  <a:lstStyle/>
                  <a:p>
                    <a:r>
                      <a:rPr lang="ro-RO" dirty="0" smtClean="0"/>
                      <a:t>C</a:t>
                    </a:r>
                    <a:r>
                      <a:rPr lang="en-US" dirty="0" err="1" smtClean="0"/>
                      <a:t>onstruc</a:t>
                    </a:r>
                    <a:r>
                      <a:rPr lang="ro-RO" dirty="0" smtClean="0"/>
                      <a:t>ț</a:t>
                    </a:r>
                    <a:r>
                      <a:rPr lang="en-US" dirty="0" err="1" smtClean="0"/>
                      <a:t>ia</a:t>
                    </a:r>
                    <a:r>
                      <a:rPr lang="en-US" dirty="0"/>
                      <a:t>
34%</a:t>
                    </a:r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0.10022282886505218"/>
                  <c:y val="0.14002910395694221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Servicii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
3%</a:t>
                    </a:r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8.9071956520854242E-2"/>
                  <c:y val="0.25268817204301081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Sheet1!$A$3:$A$9</c:f>
              <c:strCache>
                <c:ptCount val="7"/>
                <c:pt idx="0">
                  <c:v>Cheltuieli cu proprietatea</c:v>
                </c:pt>
                <c:pt idx="1">
                  <c:v>Salarii</c:v>
                </c:pt>
                <c:pt idx="2">
                  <c:v>Publicatii si evenimente</c:v>
                </c:pt>
                <c:pt idx="3">
                  <c:v>Activitati religioase</c:v>
                </c:pt>
                <c:pt idx="4">
                  <c:v>Constructia</c:v>
                </c:pt>
                <c:pt idx="5">
                  <c:v>% Servicii </c:v>
                </c:pt>
                <c:pt idx="6">
                  <c:v>Taxa episcopie</c:v>
                </c:pt>
              </c:strCache>
            </c:strRef>
          </c:cat>
          <c:val>
            <c:numRef>
              <c:f>Sheet1!$B$3:$B$9</c:f>
              <c:numCache>
                <c:formatCode>"$"#,##0</c:formatCode>
                <c:ptCount val="7"/>
                <c:pt idx="0">
                  <c:v>35341</c:v>
                </c:pt>
                <c:pt idx="1">
                  <c:v>35860</c:v>
                </c:pt>
                <c:pt idx="2">
                  <c:v>13332</c:v>
                </c:pt>
                <c:pt idx="3">
                  <c:v>13598</c:v>
                </c:pt>
                <c:pt idx="4">
                  <c:v>58840</c:v>
                </c:pt>
                <c:pt idx="5">
                  <c:v>5600</c:v>
                </c:pt>
                <c:pt idx="6">
                  <c:v>10455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526324954572986"/>
                  <c:y val="0.15491648771176489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16483721986674749"/>
                  <c:y val="-0.228390360295872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19259263752525821"/>
                  <c:y val="-8.1767500581414743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14344967696345648"/>
                  <c:y val="0.16930637079455968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0.21366665888192474"/>
                  <c:y val="-2.9651777398792892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0.13874125850152938"/>
                  <c:y val="0.12652708733988888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8.9071956520854242E-2"/>
                  <c:y val="0.25268817204301081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[BalanteBanciBiserica2009.xlsx]Sheet1!$A$3:$A$6</c:f>
              <c:strCache>
                <c:ptCount val="4"/>
                <c:pt idx="0">
                  <c:v>Bank of America</c:v>
                </c:pt>
                <c:pt idx="1">
                  <c:v>US Bank</c:v>
                </c:pt>
                <c:pt idx="2">
                  <c:v>Wells Fargo</c:v>
                </c:pt>
                <c:pt idx="3">
                  <c:v>Fidelity</c:v>
                </c:pt>
              </c:strCache>
            </c:strRef>
          </c:cat>
          <c:val>
            <c:numRef>
              <c:f>[BalanteBanciBiserica2009.xlsx]Sheet1!$B$3:$B$6</c:f>
              <c:numCache>
                <c:formatCode>"$"#,##0</c:formatCode>
                <c:ptCount val="4"/>
                <c:pt idx="0">
                  <c:v>255358.91000000003</c:v>
                </c:pt>
                <c:pt idx="1">
                  <c:v>247498.74000000011</c:v>
                </c:pt>
                <c:pt idx="2">
                  <c:v>241046.34999999998</c:v>
                </c:pt>
                <c:pt idx="3">
                  <c:v>125595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400"/>
            </a:pPr>
            <a:r>
              <a:rPr lang="en-US" sz="2400" i="1" dirty="0" smtClean="0"/>
              <a:t>Dona</a:t>
            </a:r>
            <a:r>
              <a:rPr lang="ro-RO" sz="2400" i="1" dirty="0" smtClean="0"/>
              <a:t>ț</a:t>
            </a:r>
            <a:r>
              <a:rPr lang="en-US" sz="2400" i="1" dirty="0" smtClean="0"/>
              <a:t>ii </a:t>
            </a:r>
            <a:r>
              <a:rPr lang="en-US" sz="2400" i="1" dirty="0" err="1"/>
              <a:t>caritate</a:t>
            </a:r>
            <a:r>
              <a:rPr lang="en-US" sz="2400" i="1" dirty="0"/>
              <a:t> 2006 - 2009</a:t>
            </a:r>
          </a:p>
        </c:rich>
      </c:tx>
      <c:layout>
        <c:manualLayout>
          <c:xMode val="edge"/>
          <c:yMode val="edge"/>
          <c:x val="0.27433338274576147"/>
          <c:y val="3.7296061823007091E-2"/>
        </c:manualLayout>
      </c:layout>
    </c:title>
    <c:plotArea>
      <c:layout/>
      <c:barChart>
        <c:barDir val="col"/>
        <c:grouping val="clustered"/>
        <c:ser>
          <c:idx val="5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/>
                      <a:t>2006</a:t>
                    </a:r>
                  </a:p>
                </c:rich>
              </c:tx>
              <c:spPr>
                <a:ln>
                  <a:noFill/>
                </a:ln>
              </c:spPr>
              <c:showCatName val="1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CatName val="1"/>
          </c:dLbls>
          <c:cat>
            <c:numRef>
              <c:f>Sheet2!$E$12</c:f>
              <c:numCache>
                <c:formatCode>General</c:formatCode>
                <c:ptCount val="1"/>
                <c:pt idx="0">
                  <c:v>2009</c:v>
                </c:pt>
              </c:numCache>
            </c:numRef>
          </c:cat>
          <c:val>
            <c:numRef>
              <c:f>Sheet2!$B$13</c:f>
              <c:numCache>
                <c:formatCode>"$"#,##0_);[Red]\("$"#,##0\)</c:formatCode>
                <c:ptCount val="1"/>
                <c:pt idx="0">
                  <c:v>5091</c:v>
                </c:pt>
              </c:numCache>
            </c:numRef>
          </c:val>
        </c:ser>
        <c:ser>
          <c:idx val="4"/>
          <c:order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2007</a:t>
                    </a:r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CatName val="1"/>
          </c:dLbls>
          <c:cat>
            <c:numRef>
              <c:f>Sheet2!$E$12</c:f>
              <c:numCache>
                <c:formatCode>General</c:formatCode>
                <c:ptCount val="1"/>
                <c:pt idx="0">
                  <c:v>2009</c:v>
                </c:pt>
              </c:numCache>
            </c:numRef>
          </c:cat>
          <c:val>
            <c:numRef>
              <c:f>Sheet2!$C$13</c:f>
              <c:numCache>
                <c:formatCode>"$"#,##0_);[Red]\("$"#,##0\)</c:formatCode>
                <c:ptCount val="1"/>
                <c:pt idx="0">
                  <c:v>10004</c:v>
                </c:pt>
              </c:numCache>
            </c:numRef>
          </c:val>
        </c:ser>
        <c:ser>
          <c:idx val="3"/>
          <c:order val="2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2008</a:t>
                    </a:r>
                  </a:p>
                </c:rich>
              </c:tx>
              <c:dLblPos val="outEnd"/>
              <c:showCatName val="1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outEnd"/>
            <c:showCatName val="1"/>
          </c:dLbls>
          <c:cat>
            <c:numRef>
              <c:f>Sheet2!$E$12</c:f>
              <c:numCache>
                <c:formatCode>General</c:formatCode>
                <c:ptCount val="1"/>
                <c:pt idx="0">
                  <c:v>2009</c:v>
                </c:pt>
              </c:numCache>
            </c:numRef>
          </c:cat>
          <c:val>
            <c:numRef>
              <c:f>Sheet2!$D$13</c:f>
              <c:numCache>
                <c:formatCode>"$"#,##0_);[Red]\("$"#,##0\)</c:formatCode>
                <c:ptCount val="1"/>
                <c:pt idx="0">
                  <c:v>51663</c:v>
                </c:pt>
              </c:numCache>
            </c:numRef>
          </c:val>
        </c:ser>
        <c:ser>
          <c:idx val="2"/>
          <c:order val="3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outEnd"/>
            <c:showCatName val="1"/>
          </c:dLbls>
          <c:cat>
            <c:numRef>
              <c:f>Sheet2!$E$12</c:f>
              <c:numCache>
                <c:formatCode>General</c:formatCode>
                <c:ptCount val="1"/>
                <c:pt idx="0">
                  <c:v>2009</c:v>
                </c:pt>
              </c:numCache>
            </c:numRef>
          </c:cat>
          <c:val>
            <c:numRef>
              <c:f>Sheet2!$E$13</c:f>
              <c:numCache>
                <c:formatCode>"$"#,##0_);[Red]\("$"#,##0\)</c:formatCode>
                <c:ptCount val="1"/>
                <c:pt idx="0">
                  <c:v>23563</c:v>
                </c:pt>
              </c:numCache>
            </c:numRef>
          </c:val>
        </c:ser>
        <c:gapWidth val="75"/>
        <c:axId val="73016064"/>
        <c:axId val="73017600"/>
      </c:barChart>
      <c:catAx>
        <c:axId val="73016064"/>
        <c:scaling>
          <c:orientation val="minMax"/>
        </c:scaling>
        <c:delete val="1"/>
        <c:axPos val="b"/>
        <c:numFmt formatCode="General" sourceLinked="1"/>
        <c:tickLblPos val="none"/>
        <c:crossAx val="73017600"/>
        <c:crosses val="autoZero"/>
        <c:auto val="1"/>
        <c:lblAlgn val="ctr"/>
        <c:lblOffset val="100"/>
      </c:catAx>
      <c:valAx>
        <c:axId val="73017600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&quot;$&quot;#,##0_);[Red]\(&quot;$&quot;#,##0\)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73016064"/>
        <c:crosses val="autoZero"/>
        <c:crossBetween val="between"/>
      </c:valAx>
    </c:plotArea>
    <c:plotVisOnly val="1"/>
    <c:dispBlanksAs val="gap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  <a:alpha val="94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  <a:effectLst>
      <a:outerShdw blurRad="50800" dist="50800" dir="5400000" algn="ctr" rotWithShape="0">
        <a:srgbClr val="000000">
          <a:alpha val="85000"/>
        </a:srgbClr>
      </a:outerShdw>
    </a:effectLst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135B0B-B1CA-4A55-A3B6-5229692B82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DFECB-DC4A-4A85-BF49-DC6D683C699E}">
      <dgm:prSet custT="1"/>
      <dgm:spPr/>
      <dgm:t>
        <a:bodyPr/>
        <a:lstStyle/>
        <a:p>
          <a:pPr algn="ctr" rtl="0"/>
          <a:r>
            <a:rPr lang="en-US" sz="2400" dirty="0" smtClean="0"/>
            <a:t>De </a:t>
          </a:r>
          <a:r>
            <a:rPr lang="en-US" sz="2400" dirty="0" err="1" smtClean="0"/>
            <a:t>retinut</a:t>
          </a:r>
          <a:endParaRPr lang="en-US" sz="2400" dirty="0"/>
        </a:p>
      </dgm:t>
    </dgm:pt>
    <dgm:pt modelId="{D2620F5F-2AB0-4B66-8616-D7E7F232FAE8}" type="parTrans" cxnId="{3F0506D8-D6CA-492E-AA1B-7672D55ADDCA}">
      <dgm:prSet/>
      <dgm:spPr/>
      <dgm:t>
        <a:bodyPr/>
        <a:lstStyle/>
        <a:p>
          <a:endParaRPr lang="en-US" sz="1200"/>
        </a:p>
      </dgm:t>
    </dgm:pt>
    <dgm:pt modelId="{8E9E81FF-8BAB-4516-8FA2-917621E51CDD}" type="sibTrans" cxnId="{3F0506D8-D6CA-492E-AA1B-7672D55ADDCA}">
      <dgm:prSet/>
      <dgm:spPr/>
      <dgm:t>
        <a:bodyPr/>
        <a:lstStyle/>
        <a:p>
          <a:endParaRPr lang="en-US" sz="1200"/>
        </a:p>
      </dgm:t>
    </dgm:pt>
    <dgm:pt modelId="{63F05F44-20AD-49EB-859C-EC01FB9D17E6}">
      <dgm:prSet custT="1"/>
      <dgm:spPr/>
      <dgm:t>
        <a:bodyPr/>
        <a:lstStyle/>
        <a:p>
          <a:pPr algn="l" rtl="0"/>
          <a:r>
            <a:rPr lang="en-US" sz="1400" dirty="0" err="1" smtClean="0"/>
            <a:t>Cheltuielile</a:t>
          </a:r>
          <a:r>
            <a:rPr lang="en-US" sz="1400" dirty="0" smtClean="0"/>
            <a:t> cu </a:t>
          </a:r>
          <a:r>
            <a:rPr lang="en-US" sz="1400" dirty="0" err="1" smtClean="0"/>
            <a:t>construc</a:t>
          </a:r>
          <a:r>
            <a:rPr lang="ro-RO" sz="1400" dirty="0" smtClean="0"/>
            <a:t>ți</a:t>
          </a:r>
          <a:r>
            <a:rPr lang="en-US" sz="1400" dirty="0" smtClean="0"/>
            <a:t>a au </a:t>
          </a:r>
          <a:r>
            <a:rPr lang="en-US" sz="1400" dirty="0" err="1" smtClean="0"/>
            <a:t>crescut</a:t>
          </a:r>
          <a:r>
            <a:rPr lang="en-US" sz="1400" dirty="0" smtClean="0"/>
            <a:t> </a:t>
          </a:r>
          <a:r>
            <a:rPr lang="en-US" sz="1400" dirty="0" err="1" smtClean="0"/>
            <a:t>fa</a:t>
          </a:r>
          <a:r>
            <a:rPr lang="ro-RO" sz="1400" dirty="0" smtClean="0"/>
            <a:t>ță</a:t>
          </a:r>
          <a:r>
            <a:rPr lang="en-US" sz="1400" dirty="0" smtClean="0"/>
            <a:t> de </a:t>
          </a:r>
          <a:r>
            <a:rPr lang="en-US" sz="1400" dirty="0" err="1" smtClean="0"/>
            <a:t>anul</a:t>
          </a:r>
          <a:r>
            <a:rPr lang="en-US" sz="1400" dirty="0" smtClean="0"/>
            <a:t> 2008, </a:t>
          </a:r>
          <a:r>
            <a:rPr lang="en-US" sz="1400" dirty="0" err="1" smtClean="0"/>
            <a:t>datorit</a:t>
          </a:r>
          <a:r>
            <a:rPr lang="ro-RO" sz="1400" dirty="0" smtClean="0"/>
            <a:t>ă</a:t>
          </a:r>
          <a:r>
            <a:rPr lang="en-US" sz="1400" dirty="0" smtClean="0"/>
            <a:t> </a:t>
          </a:r>
          <a:r>
            <a:rPr lang="en-US" sz="1400" dirty="0" err="1" smtClean="0"/>
            <a:t>pla</a:t>
          </a:r>
          <a:r>
            <a:rPr lang="ro-RO" sz="1400" dirty="0" smtClean="0"/>
            <a:t>ț</a:t>
          </a:r>
          <a:r>
            <a:rPr lang="en-US" sz="1400" dirty="0" err="1" smtClean="0"/>
            <a:t>ilor</a:t>
          </a:r>
          <a:r>
            <a:rPr lang="en-US" sz="1400" dirty="0" smtClean="0"/>
            <a:t> </a:t>
          </a:r>
          <a:r>
            <a:rPr lang="en-US" sz="1400" dirty="0" err="1" smtClean="0"/>
            <a:t>facute</a:t>
          </a:r>
          <a:r>
            <a:rPr lang="en-US" sz="1400" dirty="0" smtClean="0"/>
            <a:t> </a:t>
          </a:r>
          <a:r>
            <a:rPr lang="en-US" sz="1400" dirty="0" err="1" smtClean="0"/>
            <a:t>pentru</a:t>
          </a:r>
          <a:r>
            <a:rPr lang="en-US" sz="1400" dirty="0" smtClean="0"/>
            <a:t> CUP permit MLT, </a:t>
          </a:r>
          <a:r>
            <a:rPr lang="en-US" sz="1400" dirty="0" err="1" smtClean="0"/>
            <a:t>planuri</a:t>
          </a:r>
          <a:r>
            <a:rPr lang="en-US" sz="1400" dirty="0" smtClean="0"/>
            <a:t> </a:t>
          </a:r>
          <a:r>
            <a:rPr lang="en-US" sz="1400" dirty="0" err="1" smtClean="0"/>
            <a:t>arhitect</a:t>
          </a:r>
          <a:r>
            <a:rPr lang="en-US" sz="1400" dirty="0" smtClean="0"/>
            <a:t> </a:t>
          </a:r>
          <a:r>
            <a:rPr lang="ro-RO" sz="1400" dirty="0" smtClean="0"/>
            <a:t>ș</a:t>
          </a:r>
          <a:r>
            <a:rPr lang="en-US" sz="1400" dirty="0" err="1" smtClean="0"/>
            <a:t>i</a:t>
          </a:r>
          <a:r>
            <a:rPr lang="en-US" sz="1400" dirty="0" smtClean="0"/>
            <a:t> </a:t>
          </a:r>
          <a:r>
            <a:rPr lang="en-US" sz="1400" dirty="0" err="1" smtClean="0"/>
            <a:t>consultan</a:t>
          </a:r>
          <a:r>
            <a:rPr lang="ro-RO" sz="1400" dirty="0" smtClean="0"/>
            <a:t>ț</a:t>
          </a:r>
          <a:r>
            <a:rPr lang="en-US" sz="1400" dirty="0" smtClean="0"/>
            <a:t>a </a:t>
          </a:r>
          <a:r>
            <a:rPr lang="en-US" sz="1400" dirty="0" err="1" smtClean="0"/>
            <a:t>avocat</a:t>
          </a:r>
          <a:r>
            <a:rPr lang="en-US" sz="1400" dirty="0" smtClean="0"/>
            <a:t>. </a:t>
          </a:r>
          <a:endParaRPr lang="en-US" sz="1400" dirty="0"/>
        </a:p>
      </dgm:t>
    </dgm:pt>
    <dgm:pt modelId="{9BEFB07A-8ED1-45B6-B8D8-474889674C84}" type="parTrans" cxnId="{0E661A6D-9316-4924-A17E-31542D092713}">
      <dgm:prSet/>
      <dgm:spPr/>
      <dgm:t>
        <a:bodyPr/>
        <a:lstStyle/>
        <a:p>
          <a:endParaRPr lang="en-US"/>
        </a:p>
      </dgm:t>
    </dgm:pt>
    <dgm:pt modelId="{E8F6620D-34B3-4553-83ED-4B16D202BF34}" type="sibTrans" cxnId="{0E661A6D-9316-4924-A17E-31542D092713}">
      <dgm:prSet/>
      <dgm:spPr/>
      <dgm:t>
        <a:bodyPr/>
        <a:lstStyle/>
        <a:p>
          <a:endParaRPr lang="en-US"/>
        </a:p>
      </dgm:t>
    </dgm:pt>
    <dgm:pt modelId="{C7902EB0-C819-444D-AB0F-534BA981249C}">
      <dgm:prSet custT="1"/>
      <dgm:spPr/>
      <dgm:t>
        <a:bodyPr/>
        <a:lstStyle/>
        <a:p>
          <a:pPr algn="l" rtl="0"/>
          <a:r>
            <a:rPr lang="en-US" sz="1400" b="0" dirty="0" err="1" smtClean="0"/>
            <a:t>Cheltuielile</a:t>
          </a:r>
          <a:r>
            <a:rPr lang="en-US" sz="1400" b="0" dirty="0" smtClean="0"/>
            <a:t> </a:t>
          </a:r>
          <a:r>
            <a:rPr lang="en-US" sz="1400" b="0" dirty="0" err="1" smtClean="0"/>
            <a:t>pentru</a:t>
          </a:r>
          <a:r>
            <a:rPr lang="en-US" sz="1400" b="0" dirty="0" smtClean="0"/>
            <a:t> </a:t>
          </a:r>
          <a:r>
            <a:rPr lang="en-US" sz="1400" b="0" dirty="0" err="1" smtClean="0"/>
            <a:t>publica</a:t>
          </a:r>
          <a:r>
            <a:rPr lang="ro-RO" sz="1400" b="0" dirty="0" smtClean="0"/>
            <a:t>ț</a:t>
          </a:r>
          <a:r>
            <a:rPr lang="en-US" sz="1400" b="0" dirty="0" smtClean="0"/>
            <a:t>ii </a:t>
          </a:r>
          <a:r>
            <a:rPr lang="ro-RO" sz="1400" b="0" dirty="0" smtClean="0"/>
            <a:t>ș</a:t>
          </a:r>
          <a:r>
            <a:rPr lang="en-US" sz="1400" b="0" dirty="0" err="1" smtClean="0"/>
            <a:t>i</a:t>
          </a:r>
          <a:r>
            <a:rPr lang="en-US" sz="1400" b="0" dirty="0" smtClean="0"/>
            <a:t> </a:t>
          </a:r>
          <a:r>
            <a:rPr lang="en-US" sz="1400" b="0" dirty="0" err="1" smtClean="0"/>
            <a:t>evenimente</a:t>
          </a:r>
          <a:r>
            <a:rPr lang="en-US" sz="1400" b="0" dirty="0" smtClean="0"/>
            <a:t> au sc</a:t>
          </a:r>
          <a:r>
            <a:rPr lang="ro-RO" sz="1400" b="0" dirty="0" smtClean="0"/>
            <a:t>ă</a:t>
          </a:r>
          <a:r>
            <a:rPr lang="en-US" sz="1400" b="0" dirty="0" err="1" smtClean="0"/>
            <a:t>zut</a:t>
          </a:r>
          <a:r>
            <a:rPr lang="en-US" sz="1400" b="0" dirty="0" smtClean="0"/>
            <a:t> </a:t>
          </a:r>
          <a:r>
            <a:rPr lang="en-US" sz="1400" b="0" dirty="0" err="1" smtClean="0"/>
            <a:t>fa</a:t>
          </a:r>
          <a:r>
            <a:rPr lang="ro-RO" sz="1400" b="0" dirty="0" smtClean="0"/>
            <a:t>ță</a:t>
          </a:r>
          <a:r>
            <a:rPr lang="en-US" sz="1400" b="0" dirty="0" smtClean="0"/>
            <a:t> de </a:t>
          </a:r>
          <a:r>
            <a:rPr lang="en-US" sz="1400" b="0" dirty="0" err="1" smtClean="0"/>
            <a:t>anul</a:t>
          </a:r>
          <a:r>
            <a:rPr lang="en-US" sz="1400" b="0" dirty="0" smtClean="0"/>
            <a:t> 2008.</a:t>
          </a:r>
          <a:endParaRPr lang="en-US" sz="1400" dirty="0"/>
        </a:p>
      </dgm:t>
    </dgm:pt>
    <dgm:pt modelId="{321847D0-12C2-4A4C-9C3C-332059AB4475}" type="parTrans" cxnId="{B3C76D42-27E8-4E5F-A189-9E90EE83845F}">
      <dgm:prSet/>
      <dgm:spPr/>
      <dgm:t>
        <a:bodyPr/>
        <a:lstStyle/>
        <a:p>
          <a:endParaRPr lang="en-US"/>
        </a:p>
      </dgm:t>
    </dgm:pt>
    <dgm:pt modelId="{08A05C1D-2A01-431D-947F-F1EE44967D8E}" type="sibTrans" cxnId="{B3C76D42-27E8-4E5F-A189-9E90EE83845F}">
      <dgm:prSet/>
      <dgm:spPr/>
      <dgm:t>
        <a:bodyPr/>
        <a:lstStyle/>
        <a:p>
          <a:endParaRPr lang="en-US"/>
        </a:p>
      </dgm:t>
    </dgm:pt>
    <dgm:pt modelId="{D4C7F092-B147-4B92-B484-E477F8ED8187}" type="pres">
      <dgm:prSet presAssocID="{89135B0B-B1CA-4A55-A3B6-5229692B82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C4995C-1EDC-478F-A7E6-32BDDFAFD4FE}" type="pres">
      <dgm:prSet presAssocID="{6C9DFECB-DC4A-4A85-BF49-DC6D683C699E}" presName="parentText" presStyleLbl="node1" presStyleIdx="0" presStyleCnt="1" custAng="10800000" custFlipVert="1" custScaleY="154275" custLinFactY="-101383" custLinFactNeighborX="-1724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3671B-5AFF-4A61-94D0-21888495762B}" type="pres">
      <dgm:prSet presAssocID="{6C9DFECB-DC4A-4A85-BF49-DC6D683C699E}" presName="childText" presStyleLbl="revTx" presStyleIdx="0" presStyleCnt="1" custScaleY="1314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593215-CD7F-4697-A482-46A296E9DD31}" type="presOf" srcId="{89135B0B-B1CA-4A55-A3B6-5229692B82AA}" destId="{D4C7F092-B147-4B92-B484-E477F8ED8187}" srcOrd="0" destOrd="0" presId="urn:microsoft.com/office/officeart/2005/8/layout/vList2"/>
    <dgm:cxn modelId="{B3C76D42-27E8-4E5F-A189-9E90EE83845F}" srcId="{6C9DFECB-DC4A-4A85-BF49-DC6D683C699E}" destId="{C7902EB0-C819-444D-AB0F-534BA981249C}" srcOrd="1" destOrd="0" parTransId="{321847D0-12C2-4A4C-9C3C-332059AB4475}" sibTransId="{08A05C1D-2A01-431D-947F-F1EE44967D8E}"/>
    <dgm:cxn modelId="{3F0506D8-D6CA-492E-AA1B-7672D55ADDCA}" srcId="{89135B0B-B1CA-4A55-A3B6-5229692B82AA}" destId="{6C9DFECB-DC4A-4A85-BF49-DC6D683C699E}" srcOrd="0" destOrd="0" parTransId="{D2620F5F-2AB0-4B66-8616-D7E7F232FAE8}" sibTransId="{8E9E81FF-8BAB-4516-8FA2-917621E51CDD}"/>
    <dgm:cxn modelId="{37547D99-34A6-40F5-BB38-B281AE3F3047}" type="presOf" srcId="{C7902EB0-C819-444D-AB0F-534BA981249C}" destId="{CC13671B-5AFF-4A61-94D0-21888495762B}" srcOrd="0" destOrd="1" presId="urn:microsoft.com/office/officeart/2005/8/layout/vList2"/>
    <dgm:cxn modelId="{0E661A6D-9316-4924-A17E-31542D092713}" srcId="{6C9DFECB-DC4A-4A85-BF49-DC6D683C699E}" destId="{63F05F44-20AD-49EB-859C-EC01FB9D17E6}" srcOrd="0" destOrd="0" parTransId="{9BEFB07A-8ED1-45B6-B8D8-474889674C84}" sibTransId="{E8F6620D-34B3-4553-83ED-4B16D202BF34}"/>
    <dgm:cxn modelId="{92C6BCEA-D452-4181-9566-DD89996F5BAF}" type="presOf" srcId="{63F05F44-20AD-49EB-859C-EC01FB9D17E6}" destId="{CC13671B-5AFF-4A61-94D0-21888495762B}" srcOrd="0" destOrd="0" presId="urn:microsoft.com/office/officeart/2005/8/layout/vList2"/>
    <dgm:cxn modelId="{F47EEA68-A472-4AB3-9354-722960981BA9}" type="presOf" srcId="{6C9DFECB-DC4A-4A85-BF49-DC6D683C699E}" destId="{E5C4995C-1EDC-478F-A7E6-32BDDFAFD4FE}" srcOrd="0" destOrd="0" presId="urn:microsoft.com/office/officeart/2005/8/layout/vList2"/>
    <dgm:cxn modelId="{116D2609-831D-4F8D-8913-BA998893A905}" type="presParOf" srcId="{D4C7F092-B147-4B92-B484-E477F8ED8187}" destId="{E5C4995C-1EDC-478F-A7E6-32BDDFAFD4FE}" srcOrd="0" destOrd="0" presId="urn:microsoft.com/office/officeart/2005/8/layout/vList2"/>
    <dgm:cxn modelId="{03962D18-F2AF-4450-8BE3-81ABF11416F6}" type="presParOf" srcId="{D4C7F092-B147-4B92-B484-E477F8ED8187}" destId="{CC13671B-5AFF-4A61-94D0-21888495762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5611F1-9ACF-46BF-8047-9433D78A48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D415F-6EB8-42BE-A398-080531FFAC54}">
      <dgm:prSet/>
      <dgm:spPr/>
      <dgm:t>
        <a:bodyPr/>
        <a:lstStyle/>
        <a:p>
          <a:pPr rtl="0"/>
          <a:r>
            <a:rPr lang="en-US" dirty="0" smtClean="0"/>
            <a:t>Fidelity                        $ 125,595</a:t>
          </a:r>
          <a:endParaRPr lang="en-US" dirty="0"/>
        </a:p>
      </dgm:t>
    </dgm:pt>
    <dgm:pt modelId="{5771F7B1-5F46-420B-9BBC-714675683B6A}" type="sibTrans" cxnId="{E06913FB-CF45-4543-A9A8-ACD20A5D4095}">
      <dgm:prSet/>
      <dgm:spPr/>
      <dgm:t>
        <a:bodyPr/>
        <a:lstStyle/>
        <a:p>
          <a:endParaRPr lang="en-US"/>
        </a:p>
      </dgm:t>
    </dgm:pt>
    <dgm:pt modelId="{7DDF0688-6E16-4299-A324-956AB7B5EEB8}" type="parTrans" cxnId="{E06913FB-CF45-4543-A9A8-ACD20A5D4095}">
      <dgm:prSet/>
      <dgm:spPr/>
      <dgm:t>
        <a:bodyPr/>
        <a:lstStyle/>
        <a:p>
          <a:endParaRPr lang="en-US"/>
        </a:p>
      </dgm:t>
    </dgm:pt>
    <dgm:pt modelId="{A08C09A2-E9F3-4D31-A2B5-93EBE8FA70F4}">
      <dgm:prSet/>
      <dgm:spPr/>
      <dgm:t>
        <a:bodyPr/>
        <a:lstStyle/>
        <a:p>
          <a:pPr rtl="0"/>
          <a:r>
            <a:rPr lang="en-US" dirty="0" smtClean="0"/>
            <a:t>Wells Fargo                $ 241,046</a:t>
          </a:r>
          <a:endParaRPr lang="en-US" dirty="0"/>
        </a:p>
      </dgm:t>
    </dgm:pt>
    <dgm:pt modelId="{1C97E2B2-E0F2-45DE-BDA2-BF2043536A95}" type="sibTrans" cxnId="{D9CB4373-101B-40F4-B7B9-C14F58E5C895}">
      <dgm:prSet/>
      <dgm:spPr/>
      <dgm:t>
        <a:bodyPr/>
        <a:lstStyle/>
        <a:p>
          <a:endParaRPr lang="en-US"/>
        </a:p>
      </dgm:t>
    </dgm:pt>
    <dgm:pt modelId="{0564D8B5-5F72-4A8E-8728-D7A5258E6FD4}" type="parTrans" cxnId="{D9CB4373-101B-40F4-B7B9-C14F58E5C895}">
      <dgm:prSet/>
      <dgm:spPr/>
      <dgm:t>
        <a:bodyPr/>
        <a:lstStyle/>
        <a:p>
          <a:endParaRPr lang="en-US"/>
        </a:p>
      </dgm:t>
    </dgm:pt>
    <dgm:pt modelId="{164BCC2E-3A38-4D54-A33D-02B0B801BD31}">
      <dgm:prSet/>
      <dgm:spPr/>
      <dgm:t>
        <a:bodyPr/>
        <a:lstStyle/>
        <a:p>
          <a:pPr rtl="0"/>
          <a:r>
            <a:rPr lang="en-US" dirty="0" smtClean="0"/>
            <a:t>US Bank                      $ 247,499</a:t>
          </a:r>
          <a:endParaRPr lang="en-US" dirty="0"/>
        </a:p>
      </dgm:t>
    </dgm:pt>
    <dgm:pt modelId="{6D6E5A8F-0ECA-4D80-9B19-6D6C3D20AD70}" type="sibTrans" cxnId="{7DF51E8A-6FCB-4450-AC35-A6586D45E630}">
      <dgm:prSet/>
      <dgm:spPr/>
      <dgm:t>
        <a:bodyPr/>
        <a:lstStyle/>
        <a:p>
          <a:endParaRPr lang="en-US"/>
        </a:p>
      </dgm:t>
    </dgm:pt>
    <dgm:pt modelId="{3CE95978-0F42-4102-A958-FFF45C6B2DBB}" type="parTrans" cxnId="{7DF51E8A-6FCB-4450-AC35-A6586D45E630}">
      <dgm:prSet/>
      <dgm:spPr/>
      <dgm:t>
        <a:bodyPr/>
        <a:lstStyle/>
        <a:p>
          <a:endParaRPr lang="en-US"/>
        </a:p>
      </dgm:t>
    </dgm:pt>
    <dgm:pt modelId="{3D4CA18E-EA51-4F7E-9673-CF9B71A8F240}">
      <dgm:prSet/>
      <dgm:spPr/>
      <dgm:t>
        <a:bodyPr/>
        <a:lstStyle/>
        <a:p>
          <a:pPr rtl="0"/>
          <a:r>
            <a:rPr lang="en-US" dirty="0" smtClean="0"/>
            <a:t>Main Accounts                  $ 208,720</a:t>
          </a:r>
          <a:endParaRPr lang="en-US" dirty="0"/>
        </a:p>
      </dgm:t>
    </dgm:pt>
    <dgm:pt modelId="{E986D11A-7E20-478B-BC3E-5C5D7701938E}" type="sibTrans" cxnId="{418433D8-A1E8-4466-92A0-E27E604B96AB}">
      <dgm:prSet/>
      <dgm:spPr/>
      <dgm:t>
        <a:bodyPr/>
        <a:lstStyle/>
        <a:p>
          <a:endParaRPr lang="en-US"/>
        </a:p>
      </dgm:t>
    </dgm:pt>
    <dgm:pt modelId="{898265D4-0926-4BF4-BA3D-F7F21DAEFB3C}" type="parTrans" cxnId="{418433D8-A1E8-4466-92A0-E27E604B96AB}">
      <dgm:prSet/>
      <dgm:spPr/>
      <dgm:t>
        <a:bodyPr/>
        <a:lstStyle/>
        <a:p>
          <a:endParaRPr lang="en-US"/>
        </a:p>
      </dgm:t>
    </dgm:pt>
    <dgm:pt modelId="{94D7A86A-8695-4DEE-978E-41EB27889226}">
      <dgm:prSet/>
      <dgm:spPr/>
      <dgm:t>
        <a:bodyPr/>
        <a:lstStyle/>
        <a:p>
          <a:pPr rtl="0"/>
          <a:r>
            <a:rPr lang="en-US" dirty="0" smtClean="0"/>
            <a:t>Bank of America        $ 255, 359</a:t>
          </a:r>
          <a:endParaRPr lang="en-US" dirty="0"/>
        </a:p>
      </dgm:t>
    </dgm:pt>
    <dgm:pt modelId="{21AA916A-CF32-472E-99CF-0EE7B2E4D499}" type="sibTrans" cxnId="{3027D362-5B06-4CC6-A4D1-B62F6DB2766A}">
      <dgm:prSet/>
      <dgm:spPr/>
      <dgm:t>
        <a:bodyPr/>
        <a:lstStyle/>
        <a:p>
          <a:endParaRPr lang="en-US"/>
        </a:p>
      </dgm:t>
    </dgm:pt>
    <dgm:pt modelId="{A0B5FCCA-7394-421F-8901-6D98A31B967D}" type="parTrans" cxnId="{3027D362-5B06-4CC6-A4D1-B62F6DB2766A}">
      <dgm:prSet/>
      <dgm:spPr/>
      <dgm:t>
        <a:bodyPr/>
        <a:lstStyle/>
        <a:p>
          <a:endParaRPr lang="en-US"/>
        </a:p>
      </dgm:t>
    </dgm:pt>
    <dgm:pt modelId="{6013328B-1881-45ED-A12A-05494D16B88A}">
      <dgm:prSet/>
      <dgm:spPr/>
      <dgm:t>
        <a:bodyPr/>
        <a:lstStyle/>
        <a:p>
          <a:pPr rtl="0"/>
          <a:r>
            <a:rPr lang="en-US" dirty="0" smtClean="0"/>
            <a:t>Charity Account                $  33,951</a:t>
          </a:r>
          <a:endParaRPr lang="en-US" dirty="0"/>
        </a:p>
      </dgm:t>
    </dgm:pt>
    <dgm:pt modelId="{0EA7E8E9-5010-4BBA-9328-6E203E6B08CE}" type="parTrans" cxnId="{662D9BCF-FF4D-4934-B5C9-10E56A0CD455}">
      <dgm:prSet/>
      <dgm:spPr/>
      <dgm:t>
        <a:bodyPr/>
        <a:lstStyle/>
        <a:p>
          <a:endParaRPr lang="en-US"/>
        </a:p>
      </dgm:t>
    </dgm:pt>
    <dgm:pt modelId="{2565E5BE-E643-44A5-8988-B1B028589CB7}" type="sibTrans" cxnId="{662D9BCF-FF4D-4934-B5C9-10E56A0CD455}">
      <dgm:prSet/>
      <dgm:spPr/>
      <dgm:t>
        <a:bodyPr/>
        <a:lstStyle/>
        <a:p>
          <a:endParaRPr lang="en-US"/>
        </a:p>
      </dgm:t>
    </dgm:pt>
    <dgm:pt modelId="{B7C77B0C-0272-4E34-9D50-BBDD898E8FDF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bg1"/>
              </a:solidFill>
            </a:rPr>
            <a:t>TOTAL                       $ 869,499   </a:t>
          </a:r>
          <a:endParaRPr lang="en-US" sz="2800" b="1" dirty="0">
            <a:solidFill>
              <a:schemeClr val="bg1"/>
            </a:solidFill>
          </a:endParaRPr>
        </a:p>
      </dgm:t>
    </dgm:pt>
    <dgm:pt modelId="{D01F897F-2A65-4783-97C7-16C03A65F581}" type="parTrans" cxnId="{F81134B6-86A6-46AB-9749-53793A97BDD2}">
      <dgm:prSet/>
      <dgm:spPr/>
      <dgm:t>
        <a:bodyPr/>
        <a:lstStyle/>
        <a:p>
          <a:endParaRPr lang="en-US"/>
        </a:p>
      </dgm:t>
    </dgm:pt>
    <dgm:pt modelId="{7EAB495B-56A6-4BEA-8C3F-63006241E4E7}" type="sibTrans" cxnId="{F81134B6-86A6-46AB-9749-53793A97BDD2}">
      <dgm:prSet/>
      <dgm:spPr/>
      <dgm:t>
        <a:bodyPr/>
        <a:lstStyle/>
        <a:p>
          <a:endParaRPr lang="en-US"/>
        </a:p>
      </dgm:t>
    </dgm:pt>
    <dgm:pt modelId="{1CECC6A3-40BD-46A9-B237-E6DB64F54619}">
      <dgm:prSet/>
      <dgm:spPr/>
      <dgm:t>
        <a:bodyPr/>
        <a:lstStyle/>
        <a:p>
          <a:pPr rtl="0"/>
          <a:r>
            <a:rPr lang="en-US" dirty="0" smtClean="0"/>
            <a:t>Ladies Accounts                $  12,688</a:t>
          </a:r>
          <a:endParaRPr lang="en-US" dirty="0"/>
        </a:p>
      </dgm:t>
    </dgm:pt>
    <dgm:pt modelId="{ED6466BC-540B-4B2D-98D3-E1302404A16F}" type="parTrans" cxnId="{CC9E3744-A573-40D6-8493-491AEE74F8F1}">
      <dgm:prSet/>
      <dgm:spPr/>
      <dgm:t>
        <a:bodyPr/>
        <a:lstStyle/>
        <a:p>
          <a:endParaRPr lang="en-US"/>
        </a:p>
      </dgm:t>
    </dgm:pt>
    <dgm:pt modelId="{D1BAF96D-C255-4408-B832-03BBAD9D6247}" type="sibTrans" cxnId="{CC9E3744-A573-40D6-8493-491AEE74F8F1}">
      <dgm:prSet/>
      <dgm:spPr/>
      <dgm:t>
        <a:bodyPr/>
        <a:lstStyle/>
        <a:p>
          <a:endParaRPr lang="en-US"/>
        </a:p>
      </dgm:t>
    </dgm:pt>
    <dgm:pt modelId="{DFE561D1-1709-425F-B800-BDBC631D3737}" type="pres">
      <dgm:prSet presAssocID="{1D5611F1-9ACF-46BF-8047-9433D78A48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FCD8FC-135A-454A-86B9-523CB52B3BB1}" type="pres">
      <dgm:prSet presAssocID="{94D7A86A-8695-4DEE-978E-41EB2788922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C9D92-C66E-461E-9CD4-2AB76A33C832}" type="pres">
      <dgm:prSet presAssocID="{94D7A86A-8695-4DEE-978E-41EB2788922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D1014-832F-4E31-A52C-E31EB12F021B}" type="pres">
      <dgm:prSet presAssocID="{164BCC2E-3A38-4D54-A33D-02B0B801BD3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6F21F-5B08-4249-888A-0260101FB9A1}" type="pres">
      <dgm:prSet presAssocID="{6D6E5A8F-0ECA-4D80-9B19-6D6C3D20AD70}" presName="spacer" presStyleCnt="0"/>
      <dgm:spPr/>
    </dgm:pt>
    <dgm:pt modelId="{A5673C75-FA59-45D9-8DB7-04729D22A6E0}" type="pres">
      <dgm:prSet presAssocID="{A08C09A2-E9F3-4D31-A2B5-93EBE8FA70F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555B8-4474-451D-AAFC-9407B72EF627}" type="pres">
      <dgm:prSet presAssocID="{1C97E2B2-E0F2-45DE-BDA2-BF2043536A95}" presName="spacer" presStyleCnt="0"/>
      <dgm:spPr/>
    </dgm:pt>
    <dgm:pt modelId="{86120A3B-2A86-4E28-9248-665760D72C71}" type="pres">
      <dgm:prSet presAssocID="{E7FD415F-6EB8-42BE-A398-080531FFAC5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AC28A-05AE-4747-B26B-276421789944}" type="pres">
      <dgm:prSet presAssocID="{5771F7B1-5F46-420B-9BBC-714675683B6A}" presName="spacer" presStyleCnt="0"/>
      <dgm:spPr/>
    </dgm:pt>
    <dgm:pt modelId="{3D3B3891-9B4A-44F4-8841-1A37ECBA2F6A}" type="pres">
      <dgm:prSet presAssocID="{B7C77B0C-0272-4E34-9D50-BBDD898E8FD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8433D8-A1E8-4466-92A0-E27E604B96AB}" srcId="{94D7A86A-8695-4DEE-978E-41EB27889226}" destId="{3D4CA18E-EA51-4F7E-9673-CF9B71A8F240}" srcOrd="0" destOrd="0" parTransId="{898265D4-0926-4BF4-BA3D-F7F21DAEFB3C}" sibTransId="{E986D11A-7E20-478B-BC3E-5C5D7701938E}"/>
    <dgm:cxn modelId="{C34DD6CA-8915-4B9A-B94D-7DB220831AB3}" type="presOf" srcId="{3D4CA18E-EA51-4F7E-9673-CF9B71A8F240}" destId="{4A7C9D92-C66E-461E-9CD4-2AB76A33C832}" srcOrd="0" destOrd="0" presId="urn:microsoft.com/office/officeart/2005/8/layout/vList2"/>
    <dgm:cxn modelId="{7DF51E8A-6FCB-4450-AC35-A6586D45E630}" srcId="{1D5611F1-9ACF-46BF-8047-9433D78A4851}" destId="{164BCC2E-3A38-4D54-A33D-02B0B801BD31}" srcOrd="1" destOrd="0" parTransId="{3CE95978-0F42-4102-A958-FFF45C6B2DBB}" sibTransId="{6D6E5A8F-0ECA-4D80-9B19-6D6C3D20AD70}"/>
    <dgm:cxn modelId="{CC9E3744-A573-40D6-8493-491AEE74F8F1}" srcId="{94D7A86A-8695-4DEE-978E-41EB27889226}" destId="{1CECC6A3-40BD-46A9-B237-E6DB64F54619}" srcOrd="1" destOrd="0" parTransId="{ED6466BC-540B-4B2D-98D3-E1302404A16F}" sibTransId="{D1BAF96D-C255-4408-B832-03BBAD9D6247}"/>
    <dgm:cxn modelId="{CFEC4644-C873-4C62-94BC-BB4DFF6E79F3}" type="presOf" srcId="{B7C77B0C-0272-4E34-9D50-BBDD898E8FDF}" destId="{3D3B3891-9B4A-44F4-8841-1A37ECBA2F6A}" srcOrd="0" destOrd="0" presId="urn:microsoft.com/office/officeart/2005/8/layout/vList2"/>
    <dgm:cxn modelId="{E06913FB-CF45-4543-A9A8-ACD20A5D4095}" srcId="{1D5611F1-9ACF-46BF-8047-9433D78A4851}" destId="{E7FD415F-6EB8-42BE-A398-080531FFAC54}" srcOrd="3" destOrd="0" parTransId="{7DDF0688-6E16-4299-A324-956AB7B5EEB8}" sibTransId="{5771F7B1-5F46-420B-9BBC-714675683B6A}"/>
    <dgm:cxn modelId="{C71C4514-A323-41F7-8A91-20F0EB27216B}" type="presOf" srcId="{1CECC6A3-40BD-46A9-B237-E6DB64F54619}" destId="{4A7C9D92-C66E-461E-9CD4-2AB76A33C832}" srcOrd="0" destOrd="1" presId="urn:microsoft.com/office/officeart/2005/8/layout/vList2"/>
    <dgm:cxn modelId="{F20A3BAA-C52B-4D0D-98EA-E55DA9648856}" type="presOf" srcId="{94D7A86A-8695-4DEE-978E-41EB27889226}" destId="{94FCD8FC-135A-454A-86B9-523CB52B3BB1}" srcOrd="0" destOrd="0" presId="urn:microsoft.com/office/officeart/2005/8/layout/vList2"/>
    <dgm:cxn modelId="{F81134B6-86A6-46AB-9749-53793A97BDD2}" srcId="{1D5611F1-9ACF-46BF-8047-9433D78A4851}" destId="{B7C77B0C-0272-4E34-9D50-BBDD898E8FDF}" srcOrd="4" destOrd="0" parTransId="{D01F897F-2A65-4783-97C7-16C03A65F581}" sibTransId="{7EAB495B-56A6-4BEA-8C3F-63006241E4E7}"/>
    <dgm:cxn modelId="{662D9BCF-FF4D-4934-B5C9-10E56A0CD455}" srcId="{94D7A86A-8695-4DEE-978E-41EB27889226}" destId="{6013328B-1881-45ED-A12A-05494D16B88A}" srcOrd="2" destOrd="0" parTransId="{0EA7E8E9-5010-4BBA-9328-6E203E6B08CE}" sibTransId="{2565E5BE-E643-44A5-8988-B1B028589CB7}"/>
    <dgm:cxn modelId="{9D1386D4-6DC0-4277-8F79-463BAF823757}" type="presOf" srcId="{164BCC2E-3A38-4D54-A33D-02B0B801BD31}" destId="{B89D1014-832F-4E31-A52C-E31EB12F021B}" srcOrd="0" destOrd="0" presId="urn:microsoft.com/office/officeart/2005/8/layout/vList2"/>
    <dgm:cxn modelId="{3A6C1D8C-2259-4576-96CD-1AFCA0901698}" type="presOf" srcId="{E7FD415F-6EB8-42BE-A398-080531FFAC54}" destId="{86120A3B-2A86-4E28-9248-665760D72C71}" srcOrd="0" destOrd="0" presId="urn:microsoft.com/office/officeart/2005/8/layout/vList2"/>
    <dgm:cxn modelId="{F85B5A51-997F-4FCC-97DF-10E8E62001B6}" type="presOf" srcId="{6013328B-1881-45ED-A12A-05494D16B88A}" destId="{4A7C9D92-C66E-461E-9CD4-2AB76A33C832}" srcOrd="0" destOrd="2" presId="urn:microsoft.com/office/officeart/2005/8/layout/vList2"/>
    <dgm:cxn modelId="{3027D362-5B06-4CC6-A4D1-B62F6DB2766A}" srcId="{1D5611F1-9ACF-46BF-8047-9433D78A4851}" destId="{94D7A86A-8695-4DEE-978E-41EB27889226}" srcOrd="0" destOrd="0" parTransId="{A0B5FCCA-7394-421F-8901-6D98A31B967D}" sibTransId="{21AA916A-CF32-472E-99CF-0EE7B2E4D499}"/>
    <dgm:cxn modelId="{966157E5-521C-40BA-AC2D-B430803E385C}" type="presOf" srcId="{A08C09A2-E9F3-4D31-A2B5-93EBE8FA70F4}" destId="{A5673C75-FA59-45D9-8DB7-04729D22A6E0}" srcOrd="0" destOrd="0" presId="urn:microsoft.com/office/officeart/2005/8/layout/vList2"/>
    <dgm:cxn modelId="{C0C6276A-5C20-4BB3-96E2-4C559F06741A}" type="presOf" srcId="{1D5611F1-9ACF-46BF-8047-9433D78A4851}" destId="{DFE561D1-1709-425F-B800-BDBC631D3737}" srcOrd="0" destOrd="0" presId="urn:microsoft.com/office/officeart/2005/8/layout/vList2"/>
    <dgm:cxn modelId="{D9CB4373-101B-40F4-B7B9-C14F58E5C895}" srcId="{1D5611F1-9ACF-46BF-8047-9433D78A4851}" destId="{A08C09A2-E9F3-4D31-A2B5-93EBE8FA70F4}" srcOrd="2" destOrd="0" parTransId="{0564D8B5-5F72-4A8E-8728-D7A5258E6FD4}" sibTransId="{1C97E2B2-E0F2-45DE-BDA2-BF2043536A95}"/>
    <dgm:cxn modelId="{C3D64752-ED00-408C-ABDD-04F1DC4D0D25}" type="presParOf" srcId="{DFE561D1-1709-425F-B800-BDBC631D3737}" destId="{94FCD8FC-135A-454A-86B9-523CB52B3BB1}" srcOrd="0" destOrd="0" presId="urn:microsoft.com/office/officeart/2005/8/layout/vList2"/>
    <dgm:cxn modelId="{6A3D8367-48B5-4770-BE47-FD2669E3CAB1}" type="presParOf" srcId="{DFE561D1-1709-425F-B800-BDBC631D3737}" destId="{4A7C9D92-C66E-461E-9CD4-2AB76A33C832}" srcOrd="1" destOrd="0" presId="urn:microsoft.com/office/officeart/2005/8/layout/vList2"/>
    <dgm:cxn modelId="{C8025E0F-78C0-4A36-AE5F-330D2CE84FB7}" type="presParOf" srcId="{DFE561D1-1709-425F-B800-BDBC631D3737}" destId="{B89D1014-832F-4E31-A52C-E31EB12F021B}" srcOrd="2" destOrd="0" presId="urn:microsoft.com/office/officeart/2005/8/layout/vList2"/>
    <dgm:cxn modelId="{48EBB4BC-E312-4B2C-AA58-FE870AC27B63}" type="presParOf" srcId="{DFE561D1-1709-425F-B800-BDBC631D3737}" destId="{B036F21F-5B08-4249-888A-0260101FB9A1}" srcOrd="3" destOrd="0" presId="urn:microsoft.com/office/officeart/2005/8/layout/vList2"/>
    <dgm:cxn modelId="{B79AABE6-9DFF-479D-86C4-6056A94EC9BE}" type="presParOf" srcId="{DFE561D1-1709-425F-B800-BDBC631D3737}" destId="{A5673C75-FA59-45D9-8DB7-04729D22A6E0}" srcOrd="4" destOrd="0" presId="urn:microsoft.com/office/officeart/2005/8/layout/vList2"/>
    <dgm:cxn modelId="{E45C2694-6467-444B-B77F-2ABF1E8D765A}" type="presParOf" srcId="{DFE561D1-1709-425F-B800-BDBC631D3737}" destId="{641555B8-4474-451D-AAFC-9407B72EF627}" srcOrd="5" destOrd="0" presId="urn:microsoft.com/office/officeart/2005/8/layout/vList2"/>
    <dgm:cxn modelId="{0C4767F4-1D8E-4050-8503-106800E29F80}" type="presParOf" srcId="{DFE561D1-1709-425F-B800-BDBC631D3737}" destId="{86120A3B-2A86-4E28-9248-665760D72C71}" srcOrd="6" destOrd="0" presId="urn:microsoft.com/office/officeart/2005/8/layout/vList2"/>
    <dgm:cxn modelId="{C930B3E1-EF03-4224-94F6-89E2123FBFBA}" type="presParOf" srcId="{DFE561D1-1709-425F-B800-BDBC631D3737}" destId="{402AC28A-05AE-4747-B26B-276421789944}" srcOrd="7" destOrd="0" presId="urn:microsoft.com/office/officeart/2005/8/layout/vList2"/>
    <dgm:cxn modelId="{44E5FA31-AEA8-4DE6-AE0C-DC4F837D5750}" type="presParOf" srcId="{DFE561D1-1709-425F-B800-BDBC631D3737}" destId="{3D3B3891-9B4A-44F4-8841-1A37ECBA2F6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5611F1-9ACF-46BF-8047-9433D78A48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D7A86A-8695-4DEE-978E-41EB27889226}">
      <dgm:prSet/>
      <dgm:spPr/>
      <dgm:t>
        <a:bodyPr/>
        <a:lstStyle/>
        <a:p>
          <a:pPr rtl="0"/>
          <a:r>
            <a:rPr lang="ro-RO" dirty="0" smtClean="0"/>
            <a:t>Î</a:t>
          </a:r>
          <a:r>
            <a:rPr lang="en-US" dirty="0" err="1" smtClean="0"/>
            <a:t>ncas</a:t>
          </a:r>
          <a:r>
            <a:rPr lang="ro-RO" dirty="0" smtClean="0"/>
            <a:t>ă</a:t>
          </a:r>
          <a:r>
            <a:rPr lang="en-US" dirty="0" smtClean="0"/>
            <a:t>rile de la </a:t>
          </a:r>
          <a:r>
            <a:rPr lang="en-US" dirty="0" err="1" smtClean="0"/>
            <a:t>slujbe</a:t>
          </a:r>
          <a:r>
            <a:rPr lang="en-US" dirty="0" smtClean="0"/>
            <a:t> </a:t>
          </a:r>
          <a:r>
            <a:rPr lang="ro-RO" dirty="0" smtClean="0"/>
            <a:t>ș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alte</a:t>
          </a:r>
          <a:r>
            <a:rPr lang="en-US" dirty="0" smtClean="0"/>
            <a:t> </a:t>
          </a:r>
          <a:r>
            <a:rPr lang="en-US" dirty="0" err="1" smtClean="0"/>
            <a:t>activit</a:t>
          </a:r>
          <a:r>
            <a:rPr lang="ro-RO" dirty="0" smtClean="0"/>
            <a:t>ăț</a:t>
          </a:r>
          <a:r>
            <a:rPr lang="en-US" dirty="0" err="1" smtClean="0"/>
            <a:t>i</a:t>
          </a:r>
          <a:endParaRPr lang="en-US" dirty="0"/>
        </a:p>
      </dgm:t>
    </dgm:pt>
    <dgm:pt modelId="{A0B5FCCA-7394-421F-8901-6D98A31B967D}" type="parTrans" cxnId="{3027D362-5B06-4CC6-A4D1-B62F6DB2766A}">
      <dgm:prSet/>
      <dgm:spPr/>
      <dgm:t>
        <a:bodyPr/>
        <a:lstStyle/>
        <a:p>
          <a:endParaRPr lang="en-US"/>
        </a:p>
      </dgm:t>
    </dgm:pt>
    <dgm:pt modelId="{21AA916A-CF32-472E-99CF-0EE7B2E4D499}" type="sibTrans" cxnId="{3027D362-5B06-4CC6-A4D1-B62F6DB2766A}">
      <dgm:prSet/>
      <dgm:spPr/>
      <dgm:t>
        <a:bodyPr/>
        <a:lstStyle/>
        <a:p>
          <a:endParaRPr lang="en-US"/>
        </a:p>
      </dgm:t>
    </dgm:pt>
    <dgm:pt modelId="{164BCC2E-3A38-4D54-A33D-02B0B801BD31}">
      <dgm:prSet/>
      <dgm:spPr/>
      <dgm:t>
        <a:bodyPr/>
        <a:lstStyle/>
        <a:p>
          <a:pPr rtl="0"/>
          <a:r>
            <a:rPr lang="en-US" dirty="0" err="1" smtClean="0"/>
            <a:t>Pla</a:t>
          </a:r>
          <a:r>
            <a:rPr lang="ro-RO" dirty="0" smtClean="0"/>
            <a:t>ț</a:t>
          </a:r>
          <a:r>
            <a:rPr lang="en-US" dirty="0" err="1" smtClean="0"/>
            <a:t>ile</a:t>
          </a:r>
          <a:endParaRPr lang="en-US" dirty="0"/>
        </a:p>
      </dgm:t>
    </dgm:pt>
    <dgm:pt modelId="{3CE95978-0F42-4102-A958-FFF45C6B2DBB}" type="parTrans" cxnId="{7DF51E8A-6FCB-4450-AC35-A6586D45E630}">
      <dgm:prSet/>
      <dgm:spPr/>
      <dgm:t>
        <a:bodyPr/>
        <a:lstStyle/>
        <a:p>
          <a:endParaRPr lang="en-US"/>
        </a:p>
      </dgm:t>
    </dgm:pt>
    <dgm:pt modelId="{6D6E5A8F-0ECA-4D80-9B19-6D6C3D20AD70}" type="sibTrans" cxnId="{7DF51E8A-6FCB-4450-AC35-A6586D45E630}">
      <dgm:prSet/>
      <dgm:spPr/>
      <dgm:t>
        <a:bodyPr/>
        <a:lstStyle/>
        <a:p>
          <a:endParaRPr lang="en-US"/>
        </a:p>
      </dgm:t>
    </dgm:pt>
    <dgm:pt modelId="{A08C09A2-E9F3-4D31-A2B5-93EBE8FA70F4}">
      <dgm:prSet/>
      <dgm:spPr/>
      <dgm:t>
        <a:bodyPr/>
        <a:lstStyle/>
        <a:p>
          <a:pPr rtl="0"/>
          <a:r>
            <a:rPr lang="en-US" dirty="0" err="1" smtClean="0"/>
            <a:t>Recomandari</a:t>
          </a:r>
          <a:endParaRPr lang="en-US" dirty="0"/>
        </a:p>
      </dgm:t>
    </dgm:pt>
    <dgm:pt modelId="{0564D8B5-5F72-4A8E-8728-D7A5258E6FD4}" type="parTrans" cxnId="{D9CB4373-101B-40F4-B7B9-C14F58E5C895}">
      <dgm:prSet/>
      <dgm:spPr/>
      <dgm:t>
        <a:bodyPr/>
        <a:lstStyle/>
        <a:p>
          <a:endParaRPr lang="en-US"/>
        </a:p>
      </dgm:t>
    </dgm:pt>
    <dgm:pt modelId="{1C97E2B2-E0F2-45DE-BDA2-BF2043536A95}" type="sibTrans" cxnId="{D9CB4373-101B-40F4-B7B9-C14F58E5C895}">
      <dgm:prSet/>
      <dgm:spPr/>
      <dgm:t>
        <a:bodyPr/>
        <a:lstStyle/>
        <a:p>
          <a:endParaRPr lang="en-US"/>
        </a:p>
      </dgm:t>
    </dgm:pt>
    <dgm:pt modelId="{E7FD415F-6EB8-42BE-A398-080531FFAC54}">
      <dgm:prSet/>
      <dgm:spPr/>
      <dgm:t>
        <a:bodyPr/>
        <a:lstStyle/>
        <a:p>
          <a:pPr rtl="0"/>
          <a:r>
            <a:rPr lang="en-US" dirty="0" smtClean="0"/>
            <a:t>Av</a:t>
          </a:r>
          <a:r>
            <a:rPr lang="ro-RO" dirty="0" smtClean="0"/>
            <a:t>â</a:t>
          </a:r>
          <a:r>
            <a:rPr lang="en-US" dirty="0" err="1" smtClean="0"/>
            <a:t>nd</a:t>
          </a:r>
          <a:r>
            <a:rPr lang="en-US" dirty="0" smtClean="0"/>
            <a:t> </a:t>
          </a:r>
          <a:r>
            <a:rPr lang="ro-RO" dirty="0" smtClean="0"/>
            <a:t>î</a:t>
          </a:r>
          <a:r>
            <a:rPr lang="en-US" dirty="0" smtClean="0"/>
            <a:t>n </a:t>
          </a:r>
          <a:r>
            <a:rPr lang="en-US" dirty="0" err="1" smtClean="0"/>
            <a:t>vedere</a:t>
          </a:r>
          <a:r>
            <a:rPr lang="en-US" dirty="0" smtClean="0"/>
            <a:t> c</a:t>
          </a:r>
          <a:r>
            <a:rPr lang="ro-RO" dirty="0" smtClean="0"/>
            <a:t>ă</a:t>
          </a:r>
          <a:r>
            <a:rPr lang="en-US" dirty="0" smtClean="0"/>
            <a:t> </a:t>
          </a:r>
          <a:r>
            <a:rPr lang="en-US" dirty="0" err="1" smtClean="0"/>
            <a:t>vom</a:t>
          </a:r>
          <a:r>
            <a:rPr lang="en-US" dirty="0" smtClean="0"/>
            <a:t> </a:t>
          </a:r>
          <a:r>
            <a:rPr lang="en-US" dirty="0" err="1" smtClean="0"/>
            <a:t>avea</a:t>
          </a:r>
          <a:r>
            <a:rPr lang="en-US" dirty="0" smtClean="0"/>
            <a:t> </a:t>
          </a:r>
          <a:r>
            <a:rPr lang="en-US" dirty="0" err="1" smtClean="0"/>
            <a:t>cheltuieli</a:t>
          </a:r>
          <a:r>
            <a:rPr lang="en-US" dirty="0" smtClean="0"/>
            <a:t> </a:t>
          </a:r>
          <a:r>
            <a:rPr lang="en-US" dirty="0" err="1" smtClean="0"/>
            <a:t>crescute</a:t>
          </a:r>
          <a:r>
            <a:rPr lang="en-US" dirty="0" smtClean="0"/>
            <a:t> cu </a:t>
          </a:r>
          <a:r>
            <a:rPr lang="en-US" dirty="0" err="1" smtClean="0"/>
            <a:t>construc</a:t>
          </a:r>
          <a:r>
            <a:rPr lang="ro-RO" dirty="0" smtClean="0"/>
            <a:t>ț</a:t>
          </a:r>
          <a:r>
            <a:rPr lang="en-US" dirty="0" err="1" smtClean="0"/>
            <a:t>ia</a:t>
          </a:r>
          <a:r>
            <a:rPr lang="en-US" dirty="0" smtClean="0"/>
            <a:t> s</a:t>
          </a:r>
          <a:r>
            <a:rPr lang="ro-RO" dirty="0" smtClean="0"/>
            <a:t>ă</a:t>
          </a:r>
          <a:r>
            <a:rPr lang="en-US" dirty="0" smtClean="0"/>
            <a:t> </a:t>
          </a:r>
          <a:r>
            <a:rPr lang="en-US" dirty="0" err="1" smtClean="0"/>
            <a:t>continuam</a:t>
          </a:r>
          <a:r>
            <a:rPr lang="en-US" dirty="0" smtClean="0"/>
            <a:t> s</a:t>
          </a:r>
          <a:r>
            <a:rPr lang="ro-RO" dirty="0" smtClean="0"/>
            <a:t>ă</a:t>
          </a:r>
          <a:r>
            <a:rPr lang="en-US" dirty="0" smtClean="0"/>
            <a:t> </a:t>
          </a:r>
          <a:r>
            <a:rPr lang="en-US" dirty="0" err="1" smtClean="0"/>
            <a:t>evaluam</a:t>
          </a:r>
          <a:r>
            <a:rPr lang="en-US" dirty="0" smtClean="0"/>
            <a:t> </a:t>
          </a:r>
          <a:r>
            <a:rPr lang="en-US" dirty="0" err="1" smtClean="0"/>
            <a:t>cel</a:t>
          </a:r>
          <a:r>
            <a:rPr lang="en-US" dirty="0" smtClean="0"/>
            <a:t> </a:t>
          </a:r>
          <a:r>
            <a:rPr lang="en-US" dirty="0" err="1" smtClean="0"/>
            <a:t>putin</a:t>
          </a:r>
          <a:r>
            <a:rPr lang="en-US" dirty="0" smtClean="0"/>
            <a:t> 3 op</a:t>
          </a:r>
          <a:r>
            <a:rPr lang="ro-RO" dirty="0" smtClean="0"/>
            <a:t>ț</a:t>
          </a:r>
          <a:r>
            <a:rPr lang="en-US" dirty="0" err="1" smtClean="0"/>
            <a:t>iuni</a:t>
          </a:r>
          <a:r>
            <a:rPr lang="en-US" dirty="0" smtClean="0"/>
            <a:t> </a:t>
          </a:r>
          <a:r>
            <a:rPr lang="en-US" dirty="0" err="1" smtClean="0"/>
            <a:t>pentru</a:t>
          </a:r>
          <a:r>
            <a:rPr lang="en-US" dirty="0" smtClean="0"/>
            <a:t> </a:t>
          </a:r>
          <a:r>
            <a:rPr lang="en-US" dirty="0" err="1" smtClean="0"/>
            <a:t>fiecare</a:t>
          </a:r>
          <a:r>
            <a:rPr lang="en-US" dirty="0" smtClean="0"/>
            <a:t> </a:t>
          </a:r>
          <a:r>
            <a:rPr lang="en-US" dirty="0" err="1" smtClean="0"/>
            <a:t>lucrare</a:t>
          </a:r>
          <a:r>
            <a:rPr lang="en-US" dirty="0" smtClean="0"/>
            <a:t>.</a:t>
          </a:r>
          <a:endParaRPr lang="en-US" dirty="0"/>
        </a:p>
      </dgm:t>
    </dgm:pt>
    <dgm:pt modelId="{7DDF0688-6E16-4299-A324-956AB7B5EEB8}" type="parTrans" cxnId="{E06913FB-CF45-4543-A9A8-ACD20A5D4095}">
      <dgm:prSet/>
      <dgm:spPr/>
      <dgm:t>
        <a:bodyPr/>
        <a:lstStyle/>
        <a:p>
          <a:endParaRPr lang="en-US"/>
        </a:p>
      </dgm:t>
    </dgm:pt>
    <dgm:pt modelId="{5771F7B1-5F46-420B-9BBC-714675683B6A}" type="sibTrans" cxnId="{E06913FB-CF45-4543-A9A8-ACD20A5D4095}">
      <dgm:prSet/>
      <dgm:spPr/>
      <dgm:t>
        <a:bodyPr/>
        <a:lstStyle/>
        <a:p>
          <a:endParaRPr lang="en-US"/>
        </a:p>
      </dgm:t>
    </dgm:pt>
    <dgm:pt modelId="{3D4CA18E-EA51-4F7E-9673-CF9B71A8F240}">
      <dgm:prSet custT="1"/>
      <dgm:spPr/>
      <dgm:t>
        <a:bodyPr/>
        <a:lstStyle/>
        <a:p>
          <a:pPr rtl="0"/>
          <a:r>
            <a:rPr lang="en-US" sz="1600" dirty="0" smtClean="0"/>
            <a:t>Au </a:t>
          </a:r>
          <a:r>
            <a:rPr lang="en-US" sz="1600" dirty="0" err="1" smtClean="0"/>
            <a:t>fost</a:t>
          </a:r>
          <a:r>
            <a:rPr lang="en-US" sz="1600" dirty="0" smtClean="0"/>
            <a:t> </a:t>
          </a:r>
          <a:r>
            <a:rPr lang="ro-RO" sz="1600" dirty="0" smtClean="0"/>
            <a:t>î</a:t>
          </a:r>
          <a:r>
            <a:rPr lang="en-US" sz="1600" dirty="0" err="1" smtClean="0"/>
            <a:t>nregistrate</a:t>
          </a:r>
          <a:r>
            <a:rPr lang="en-US" sz="1600" dirty="0" smtClean="0"/>
            <a:t> </a:t>
          </a:r>
          <a:r>
            <a:rPr lang="en-US" sz="1600" dirty="0" err="1" smtClean="0"/>
            <a:t>corect</a:t>
          </a:r>
          <a:r>
            <a:rPr lang="en-US" sz="1600" dirty="0" smtClean="0"/>
            <a:t> </a:t>
          </a:r>
          <a:r>
            <a:rPr lang="ro-RO" sz="1600" dirty="0" smtClean="0"/>
            <a:t>ș</a:t>
          </a:r>
          <a:r>
            <a:rPr lang="en-US" sz="1600" dirty="0" err="1" smtClean="0"/>
            <a:t>i</a:t>
          </a:r>
          <a:r>
            <a:rPr lang="en-US" sz="1600" dirty="0" smtClean="0"/>
            <a:t> </a:t>
          </a:r>
          <a:r>
            <a:rPr lang="en-US" sz="1600" dirty="0" err="1" smtClean="0"/>
            <a:t>depozitate</a:t>
          </a:r>
          <a:r>
            <a:rPr lang="en-US" sz="1600" dirty="0" smtClean="0"/>
            <a:t> in </a:t>
          </a:r>
          <a:r>
            <a:rPr lang="en-US" sz="1600" dirty="0" err="1" smtClean="0"/>
            <a:t>conturi</a:t>
          </a:r>
          <a:r>
            <a:rPr lang="en-US" sz="1600" dirty="0" smtClean="0"/>
            <a:t>.</a:t>
          </a:r>
          <a:endParaRPr lang="en-US" sz="1600" dirty="0"/>
        </a:p>
      </dgm:t>
    </dgm:pt>
    <dgm:pt modelId="{898265D4-0926-4BF4-BA3D-F7F21DAEFB3C}" type="parTrans" cxnId="{418433D8-A1E8-4466-92A0-E27E604B96AB}">
      <dgm:prSet/>
      <dgm:spPr/>
      <dgm:t>
        <a:bodyPr/>
        <a:lstStyle/>
        <a:p>
          <a:endParaRPr lang="en-US"/>
        </a:p>
      </dgm:t>
    </dgm:pt>
    <dgm:pt modelId="{E986D11A-7E20-478B-BC3E-5C5D7701938E}" type="sibTrans" cxnId="{418433D8-A1E8-4466-92A0-E27E604B96AB}">
      <dgm:prSet/>
      <dgm:spPr/>
      <dgm:t>
        <a:bodyPr/>
        <a:lstStyle/>
        <a:p>
          <a:endParaRPr lang="en-US"/>
        </a:p>
      </dgm:t>
    </dgm:pt>
    <dgm:pt modelId="{345ED1E5-57C9-47CD-A9EA-ACFF69B94DE2}">
      <dgm:prSet/>
      <dgm:spPr/>
      <dgm:t>
        <a:bodyPr/>
        <a:lstStyle/>
        <a:p>
          <a:pPr rtl="0"/>
          <a:r>
            <a:rPr lang="en-US" dirty="0" smtClean="0"/>
            <a:t>Au </a:t>
          </a:r>
          <a:r>
            <a:rPr lang="en-US" dirty="0" err="1" smtClean="0"/>
            <a:t>fost</a:t>
          </a:r>
          <a:r>
            <a:rPr lang="en-US" dirty="0" smtClean="0"/>
            <a:t> </a:t>
          </a:r>
          <a:r>
            <a:rPr lang="en-US" dirty="0" err="1" smtClean="0"/>
            <a:t>executate</a:t>
          </a:r>
          <a:r>
            <a:rPr lang="en-US" dirty="0" smtClean="0"/>
            <a:t> la </a:t>
          </a:r>
          <a:r>
            <a:rPr lang="en-US" dirty="0" err="1" smtClean="0"/>
            <a:t>timp</a:t>
          </a:r>
          <a:r>
            <a:rPr lang="en-US" dirty="0" smtClean="0"/>
            <a:t> </a:t>
          </a:r>
          <a:r>
            <a:rPr lang="ro-RO" dirty="0" smtClean="0"/>
            <a:t>ș</a:t>
          </a:r>
          <a:r>
            <a:rPr lang="en-US" dirty="0" err="1" smtClean="0"/>
            <a:t>i</a:t>
          </a:r>
          <a:r>
            <a:rPr lang="en-US" dirty="0" smtClean="0"/>
            <a:t> nu au </a:t>
          </a:r>
          <a:r>
            <a:rPr lang="en-US" dirty="0" err="1" smtClean="0"/>
            <a:t>fost</a:t>
          </a:r>
          <a:r>
            <a:rPr lang="en-US" dirty="0" smtClean="0"/>
            <a:t> </a:t>
          </a:r>
          <a:r>
            <a:rPr lang="en-US" dirty="0" err="1" smtClean="0"/>
            <a:t>penalizari</a:t>
          </a:r>
          <a:r>
            <a:rPr lang="en-US" dirty="0" smtClean="0"/>
            <a:t>.</a:t>
          </a:r>
          <a:endParaRPr lang="en-US" dirty="0"/>
        </a:p>
      </dgm:t>
    </dgm:pt>
    <dgm:pt modelId="{8229AFD8-B507-48DF-B822-4826E52BC96C}" type="parTrans" cxnId="{C2E691A9-7D09-4075-875E-FCB70DC88276}">
      <dgm:prSet/>
      <dgm:spPr/>
      <dgm:t>
        <a:bodyPr/>
        <a:lstStyle/>
        <a:p>
          <a:endParaRPr lang="en-US"/>
        </a:p>
      </dgm:t>
    </dgm:pt>
    <dgm:pt modelId="{0DD05E13-B87D-418F-B9A5-E86CF5BC7646}" type="sibTrans" cxnId="{C2E691A9-7D09-4075-875E-FCB70DC88276}">
      <dgm:prSet/>
      <dgm:spPr/>
      <dgm:t>
        <a:bodyPr/>
        <a:lstStyle/>
        <a:p>
          <a:endParaRPr lang="en-US"/>
        </a:p>
      </dgm:t>
    </dgm:pt>
    <dgm:pt modelId="{223FB299-D16B-4FAA-BE36-D851F4DC7AA4}">
      <dgm:prSet custT="1"/>
      <dgm:spPr/>
      <dgm:t>
        <a:bodyPr/>
        <a:lstStyle/>
        <a:p>
          <a:pPr rtl="0"/>
          <a:r>
            <a:rPr lang="en-US" sz="1600" dirty="0" smtClean="0"/>
            <a:t>Dona</a:t>
          </a:r>
          <a:r>
            <a:rPr lang="ro-RO" sz="1600" dirty="0" smtClean="0"/>
            <a:t>ț</a:t>
          </a:r>
          <a:r>
            <a:rPr lang="en-US" sz="1600" dirty="0" err="1" smtClean="0"/>
            <a:t>iile</a:t>
          </a:r>
          <a:r>
            <a:rPr lang="en-US" sz="1600" dirty="0" smtClean="0"/>
            <a:t> au </a:t>
          </a:r>
          <a:r>
            <a:rPr lang="en-US" sz="1600" dirty="0" err="1" smtClean="0"/>
            <a:t>fost</a:t>
          </a:r>
          <a:r>
            <a:rPr lang="en-US" sz="1600" dirty="0" smtClean="0"/>
            <a:t> </a:t>
          </a:r>
          <a:r>
            <a:rPr lang="en-US" sz="1600" dirty="0" err="1" smtClean="0"/>
            <a:t>publicate</a:t>
          </a:r>
          <a:r>
            <a:rPr lang="en-US" sz="1600" dirty="0" smtClean="0"/>
            <a:t> </a:t>
          </a:r>
          <a:r>
            <a:rPr lang="ro-RO" sz="1600" dirty="0" smtClean="0"/>
            <a:t>î</a:t>
          </a:r>
          <a:r>
            <a:rPr lang="en-US" sz="1600" dirty="0" smtClean="0"/>
            <a:t>n </a:t>
          </a:r>
          <a:r>
            <a:rPr lang="en-US" sz="1600" dirty="0" err="1" smtClean="0"/>
            <a:t>buletin</a:t>
          </a:r>
          <a:r>
            <a:rPr lang="en-US" sz="1600" dirty="0" smtClean="0"/>
            <a:t>.</a:t>
          </a:r>
          <a:endParaRPr lang="en-US" sz="1600" dirty="0"/>
        </a:p>
      </dgm:t>
    </dgm:pt>
    <dgm:pt modelId="{1F6F2C84-97A4-44A0-B61B-BFD8B950C23D}" type="parTrans" cxnId="{063E6770-B3EC-4E46-9D98-84064BDB8873}">
      <dgm:prSet/>
      <dgm:spPr/>
      <dgm:t>
        <a:bodyPr/>
        <a:lstStyle/>
        <a:p>
          <a:endParaRPr lang="en-US"/>
        </a:p>
      </dgm:t>
    </dgm:pt>
    <dgm:pt modelId="{549B0F26-C556-4F0B-BE8B-1F6B9619661F}" type="sibTrans" cxnId="{063E6770-B3EC-4E46-9D98-84064BDB8873}">
      <dgm:prSet/>
      <dgm:spPr/>
      <dgm:t>
        <a:bodyPr/>
        <a:lstStyle/>
        <a:p>
          <a:endParaRPr lang="en-US"/>
        </a:p>
      </dgm:t>
    </dgm:pt>
    <dgm:pt modelId="{D90D8C20-B6C5-4785-B22A-47A9E23EB5FE}">
      <dgm:prSet/>
      <dgm:spPr/>
      <dgm:t>
        <a:bodyPr/>
        <a:lstStyle/>
        <a:p>
          <a:pPr rtl="0"/>
          <a:r>
            <a:rPr lang="en-US" dirty="0" err="1" smtClean="0"/>
            <a:t>Bugetul</a:t>
          </a:r>
          <a:r>
            <a:rPr lang="en-US" dirty="0" smtClean="0"/>
            <a:t> </a:t>
          </a:r>
          <a:r>
            <a:rPr lang="en-US" dirty="0" err="1" smtClean="0"/>
            <a:t>aprobat</a:t>
          </a:r>
          <a:r>
            <a:rPr lang="en-US" dirty="0" smtClean="0"/>
            <a:t> de </a:t>
          </a:r>
          <a:r>
            <a:rPr lang="en-US" dirty="0" err="1" smtClean="0"/>
            <a:t>adunarea</a:t>
          </a:r>
          <a:r>
            <a:rPr lang="en-US" dirty="0" smtClean="0"/>
            <a:t> general</a:t>
          </a:r>
          <a:r>
            <a:rPr lang="ro-RO" dirty="0" smtClean="0"/>
            <a:t>ă</a:t>
          </a:r>
          <a:r>
            <a:rPr lang="en-US" dirty="0" smtClean="0"/>
            <a:t> a </a:t>
          </a:r>
          <a:r>
            <a:rPr lang="en-US" dirty="0" err="1" smtClean="0"/>
            <a:t>fost</a:t>
          </a:r>
          <a:r>
            <a:rPr lang="en-US" dirty="0" smtClean="0"/>
            <a:t> </a:t>
          </a:r>
          <a:r>
            <a:rPr lang="en-US" dirty="0" err="1" smtClean="0"/>
            <a:t>respectat</a:t>
          </a:r>
          <a:r>
            <a:rPr lang="en-US" dirty="0" smtClean="0"/>
            <a:t> </a:t>
          </a:r>
          <a:r>
            <a:rPr lang="ro-RO" dirty="0" smtClean="0"/>
            <a:t>ș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ro-RO" dirty="0" smtClean="0"/>
            <a:t>î</a:t>
          </a:r>
          <a:r>
            <a:rPr lang="en-US" dirty="0" smtClean="0"/>
            <a:t>n </a:t>
          </a:r>
          <a:r>
            <a:rPr lang="en-US" dirty="0" err="1" smtClean="0"/>
            <a:t>multe</a:t>
          </a:r>
          <a:r>
            <a:rPr lang="en-US" dirty="0" smtClean="0"/>
            <a:t> </a:t>
          </a:r>
          <a:r>
            <a:rPr lang="en-US" dirty="0" err="1" smtClean="0"/>
            <a:t>situa</a:t>
          </a:r>
          <a:r>
            <a:rPr lang="ro-RO" dirty="0" smtClean="0"/>
            <a:t>ț</a:t>
          </a:r>
          <a:r>
            <a:rPr lang="en-US" dirty="0" smtClean="0"/>
            <a:t>ii s-a </a:t>
          </a:r>
          <a:r>
            <a:rPr lang="en-US" dirty="0" err="1" smtClean="0"/>
            <a:t>cheltuit</a:t>
          </a:r>
          <a:r>
            <a:rPr lang="en-US" dirty="0" smtClean="0"/>
            <a:t> sub </a:t>
          </a:r>
          <a:r>
            <a:rPr lang="en-US" dirty="0" err="1" smtClean="0"/>
            <a:t>buget</a:t>
          </a:r>
          <a:r>
            <a:rPr lang="en-US" dirty="0" smtClean="0"/>
            <a:t>.</a:t>
          </a:r>
          <a:endParaRPr lang="en-US" dirty="0"/>
        </a:p>
      </dgm:t>
    </dgm:pt>
    <dgm:pt modelId="{0448BCFB-102E-49C4-A7AD-CA7809CA4C5E}" type="parTrans" cxnId="{D0DB726C-A653-4414-A0B0-723DC8A4EE7B}">
      <dgm:prSet/>
      <dgm:spPr/>
      <dgm:t>
        <a:bodyPr/>
        <a:lstStyle/>
        <a:p>
          <a:endParaRPr lang="en-US"/>
        </a:p>
      </dgm:t>
    </dgm:pt>
    <dgm:pt modelId="{21829047-53C5-435F-9627-6B562DC03A3F}" type="sibTrans" cxnId="{D0DB726C-A653-4414-A0B0-723DC8A4EE7B}">
      <dgm:prSet/>
      <dgm:spPr/>
      <dgm:t>
        <a:bodyPr/>
        <a:lstStyle/>
        <a:p>
          <a:endParaRPr lang="en-US"/>
        </a:p>
      </dgm:t>
    </dgm:pt>
    <dgm:pt modelId="{75352DCE-E49C-4B41-8F65-11FBEEC6EA9D}">
      <dgm:prSet/>
      <dgm:spPr/>
      <dgm:t>
        <a:bodyPr/>
        <a:lstStyle/>
        <a:p>
          <a:pPr rtl="0"/>
          <a:r>
            <a:rPr lang="en-US" dirty="0" err="1" smtClean="0"/>
            <a:t>Pentru</a:t>
          </a:r>
          <a:r>
            <a:rPr lang="en-US" dirty="0" smtClean="0"/>
            <a:t> </a:t>
          </a:r>
          <a:r>
            <a:rPr lang="en-US" dirty="0" err="1" smtClean="0"/>
            <a:t>cheltuielile</a:t>
          </a:r>
          <a:r>
            <a:rPr lang="en-US" dirty="0" smtClean="0"/>
            <a:t> </a:t>
          </a:r>
          <a:r>
            <a:rPr lang="en-US" dirty="0" err="1" smtClean="0"/>
            <a:t>importante</a:t>
          </a:r>
          <a:r>
            <a:rPr lang="en-US" dirty="0" smtClean="0"/>
            <a:t> cu </a:t>
          </a:r>
          <a:r>
            <a:rPr lang="en-US" dirty="0" err="1" smtClean="0"/>
            <a:t>construc</a:t>
          </a:r>
          <a:r>
            <a:rPr lang="ro-RO" dirty="0" smtClean="0"/>
            <a:t>ți</a:t>
          </a:r>
          <a:r>
            <a:rPr lang="en-US" dirty="0" smtClean="0"/>
            <a:t>a s-au </a:t>
          </a:r>
          <a:r>
            <a:rPr lang="en-US" dirty="0" err="1" smtClean="0"/>
            <a:t>analizat</a:t>
          </a:r>
          <a:r>
            <a:rPr lang="en-US" dirty="0" smtClean="0"/>
            <a:t> multiple op</a:t>
          </a:r>
          <a:r>
            <a:rPr lang="ro-RO" dirty="0" smtClean="0"/>
            <a:t>ț</a:t>
          </a:r>
          <a:r>
            <a:rPr lang="en-US" dirty="0" err="1" smtClean="0"/>
            <a:t>iuni</a:t>
          </a:r>
          <a:r>
            <a:rPr lang="en-US" dirty="0" smtClean="0"/>
            <a:t> </a:t>
          </a:r>
          <a:r>
            <a:rPr lang="en-US" dirty="0" err="1" smtClean="0"/>
            <a:t>pentru</a:t>
          </a:r>
          <a:r>
            <a:rPr lang="en-US" dirty="0" smtClean="0"/>
            <a:t> </a:t>
          </a:r>
          <a:r>
            <a:rPr lang="en-US" dirty="0" err="1" smtClean="0"/>
            <a:t>fiecare</a:t>
          </a:r>
          <a:r>
            <a:rPr lang="en-US" dirty="0" smtClean="0"/>
            <a:t> </a:t>
          </a:r>
          <a:r>
            <a:rPr lang="en-US" dirty="0" err="1" smtClean="0"/>
            <a:t>cheltuial</a:t>
          </a:r>
          <a:r>
            <a:rPr lang="ro-RO" dirty="0" smtClean="0"/>
            <a:t>ă</a:t>
          </a:r>
          <a:r>
            <a:rPr lang="en-US" dirty="0" smtClean="0"/>
            <a:t>.</a:t>
          </a:r>
          <a:endParaRPr lang="en-US" dirty="0"/>
        </a:p>
      </dgm:t>
    </dgm:pt>
    <dgm:pt modelId="{16019A9C-4E62-4724-AFCE-98E44FCA09FC}" type="parTrans" cxnId="{EF61F78C-BA1B-4445-BF6E-C5226B8E6B3F}">
      <dgm:prSet/>
      <dgm:spPr/>
      <dgm:t>
        <a:bodyPr/>
        <a:lstStyle/>
        <a:p>
          <a:endParaRPr lang="en-US"/>
        </a:p>
      </dgm:t>
    </dgm:pt>
    <dgm:pt modelId="{57A4EEB7-4119-49E3-ADE3-16F0B74A9D6A}" type="sibTrans" cxnId="{EF61F78C-BA1B-4445-BF6E-C5226B8E6B3F}">
      <dgm:prSet/>
      <dgm:spPr/>
      <dgm:t>
        <a:bodyPr/>
        <a:lstStyle/>
        <a:p>
          <a:endParaRPr lang="en-US"/>
        </a:p>
      </dgm:t>
    </dgm:pt>
    <dgm:pt modelId="{9D8B0EB3-474D-40AC-974A-DD7D7A49182C}">
      <dgm:prSet/>
      <dgm:spPr/>
      <dgm:t>
        <a:bodyPr/>
        <a:lstStyle/>
        <a:p>
          <a:pPr rtl="0"/>
          <a:r>
            <a:rPr lang="en-US" dirty="0" err="1" smtClean="0"/>
            <a:t>Chletuielile</a:t>
          </a:r>
          <a:r>
            <a:rPr lang="en-US" dirty="0" smtClean="0"/>
            <a:t> au </a:t>
          </a:r>
          <a:r>
            <a:rPr lang="en-US" dirty="0" err="1" smtClean="0"/>
            <a:t>fost</a:t>
          </a:r>
          <a:r>
            <a:rPr lang="en-US" dirty="0" smtClean="0"/>
            <a:t> </a:t>
          </a:r>
          <a:r>
            <a:rPr lang="en-US" dirty="0" err="1" smtClean="0"/>
            <a:t>discutate</a:t>
          </a:r>
          <a:r>
            <a:rPr lang="en-US" dirty="0" smtClean="0"/>
            <a:t> </a:t>
          </a:r>
          <a:r>
            <a:rPr lang="ro-RO" dirty="0" smtClean="0"/>
            <a:t>ș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aprobate</a:t>
          </a:r>
          <a:r>
            <a:rPr lang="en-US" dirty="0" smtClean="0"/>
            <a:t> de </a:t>
          </a:r>
          <a:r>
            <a:rPr lang="en-US" dirty="0" err="1" smtClean="0"/>
            <a:t>consiliu</a:t>
          </a:r>
          <a:r>
            <a:rPr lang="en-US" dirty="0" smtClean="0"/>
            <a:t>.</a:t>
          </a:r>
          <a:endParaRPr lang="en-US" dirty="0"/>
        </a:p>
      </dgm:t>
    </dgm:pt>
    <dgm:pt modelId="{3932D79A-5767-4BB0-AD96-AC937CA8F8F9}" type="parTrans" cxnId="{D3AC094B-BFA1-4893-91E7-2E1C83D39844}">
      <dgm:prSet/>
      <dgm:spPr/>
      <dgm:t>
        <a:bodyPr/>
        <a:lstStyle/>
        <a:p>
          <a:endParaRPr lang="en-US"/>
        </a:p>
      </dgm:t>
    </dgm:pt>
    <dgm:pt modelId="{F1B16763-6F8C-4B5F-B9BF-380EDC9E5E76}" type="sibTrans" cxnId="{D3AC094B-BFA1-4893-91E7-2E1C83D39844}">
      <dgm:prSet/>
      <dgm:spPr/>
      <dgm:t>
        <a:bodyPr/>
        <a:lstStyle/>
        <a:p>
          <a:endParaRPr lang="en-US"/>
        </a:p>
      </dgm:t>
    </dgm:pt>
    <dgm:pt modelId="{E260ADF5-0322-450A-AC38-DF37FAB82A27}">
      <dgm:prSet/>
      <dgm:spPr/>
      <dgm:t>
        <a:bodyPr/>
        <a:lstStyle/>
        <a:p>
          <a:pPr rtl="0"/>
          <a:r>
            <a:rPr lang="en-US" dirty="0" err="1" smtClean="0"/>
            <a:t>Toate</a:t>
          </a:r>
          <a:r>
            <a:rPr lang="en-US" dirty="0" smtClean="0"/>
            <a:t> </a:t>
          </a:r>
          <a:r>
            <a:rPr lang="en-US" dirty="0" err="1" smtClean="0"/>
            <a:t>lucrarile</a:t>
          </a:r>
          <a:r>
            <a:rPr lang="en-US" dirty="0" smtClean="0"/>
            <a:t> </a:t>
          </a:r>
          <a:r>
            <a:rPr lang="en-US" dirty="0" err="1" smtClean="0"/>
            <a:t>mari</a:t>
          </a:r>
          <a:r>
            <a:rPr lang="en-US" dirty="0" smtClean="0"/>
            <a:t> </a:t>
          </a:r>
          <a:r>
            <a:rPr lang="en-US" dirty="0" err="1" smtClean="0"/>
            <a:t>inclusiv</a:t>
          </a:r>
          <a:r>
            <a:rPr lang="en-US" dirty="0" smtClean="0"/>
            <a:t> </a:t>
          </a:r>
          <a:r>
            <a:rPr lang="en-US" dirty="0" err="1" smtClean="0"/>
            <a:t>cele</a:t>
          </a:r>
          <a:r>
            <a:rPr lang="en-US" dirty="0" smtClean="0"/>
            <a:t> </a:t>
          </a:r>
          <a:r>
            <a:rPr lang="en-US" dirty="0" err="1" smtClean="0"/>
            <a:t>executate</a:t>
          </a:r>
          <a:r>
            <a:rPr lang="en-US" dirty="0" smtClean="0"/>
            <a:t> de </a:t>
          </a:r>
          <a:r>
            <a:rPr lang="en-US" dirty="0" err="1" smtClean="0"/>
            <a:t>membrii</a:t>
          </a:r>
          <a:r>
            <a:rPr lang="en-US" dirty="0" smtClean="0"/>
            <a:t> </a:t>
          </a:r>
          <a:r>
            <a:rPr lang="en-US" dirty="0" err="1" smtClean="0"/>
            <a:t>ai</a:t>
          </a:r>
          <a:r>
            <a:rPr lang="en-US" dirty="0" smtClean="0"/>
            <a:t> </a:t>
          </a:r>
          <a:r>
            <a:rPr lang="en-US" dirty="0" err="1" smtClean="0"/>
            <a:t>comunitatii</a:t>
          </a:r>
          <a:r>
            <a:rPr lang="en-US" dirty="0" smtClean="0"/>
            <a:t> </a:t>
          </a:r>
          <a:r>
            <a:rPr lang="en-US" dirty="0" err="1" smtClean="0"/>
            <a:t>vor</a:t>
          </a:r>
          <a:r>
            <a:rPr lang="en-US" dirty="0" smtClean="0"/>
            <a:t> </a:t>
          </a:r>
          <a:r>
            <a:rPr lang="en-US" dirty="0" err="1" smtClean="0"/>
            <a:t>fi</a:t>
          </a:r>
          <a:r>
            <a:rPr lang="en-US" dirty="0" smtClean="0"/>
            <a:t> </a:t>
          </a:r>
          <a:r>
            <a:rPr lang="en-US" dirty="0" err="1" smtClean="0"/>
            <a:t>facute</a:t>
          </a:r>
          <a:r>
            <a:rPr lang="en-US" dirty="0" smtClean="0"/>
            <a:t> </a:t>
          </a:r>
          <a:r>
            <a:rPr lang="en-US" dirty="0" err="1" smtClean="0"/>
            <a:t>pe</a:t>
          </a:r>
          <a:r>
            <a:rPr lang="en-US" dirty="0" smtClean="0"/>
            <a:t> </a:t>
          </a:r>
          <a:r>
            <a:rPr lang="en-US" dirty="0" err="1" smtClean="0"/>
            <a:t>baz</a:t>
          </a:r>
          <a:r>
            <a:rPr lang="ro-RO" dirty="0" smtClean="0"/>
            <a:t>ă</a:t>
          </a:r>
          <a:r>
            <a:rPr lang="en-US" dirty="0" smtClean="0"/>
            <a:t> de contract.</a:t>
          </a:r>
          <a:endParaRPr lang="en-US" dirty="0"/>
        </a:p>
      </dgm:t>
    </dgm:pt>
    <dgm:pt modelId="{601061F0-7ECE-4D58-81FB-E31655D6DECC}" type="parTrans" cxnId="{01C42105-32ED-42C2-A360-A153DC5A0D96}">
      <dgm:prSet/>
      <dgm:spPr/>
      <dgm:t>
        <a:bodyPr/>
        <a:lstStyle/>
        <a:p>
          <a:endParaRPr lang="en-US"/>
        </a:p>
      </dgm:t>
    </dgm:pt>
    <dgm:pt modelId="{747C2196-6F08-4389-820F-8BAE91103D2D}" type="sibTrans" cxnId="{01C42105-32ED-42C2-A360-A153DC5A0D96}">
      <dgm:prSet/>
      <dgm:spPr/>
      <dgm:t>
        <a:bodyPr/>
        <a:lstStyle/>
        <a:p>
          <a:endParaRPr lang="en-US"/>
        </a:p>
      </dgm:t>
    </dgm:pt>
    <dgm:pt modelId="{5F74C7DC-0C25-4F11-A0B4-01CD0BC8CDD0}">
      <dgm:prSet/>
      <dgm:spPr/>
      <dgm:t>
        <a:bodyPr/>
        <a:lstStyle/>
        <a:p>
          <a:pPr rtl="0"/>
          <a:r>
            <a:rPr lang="en-US" dirty="0" err="1" smtClean="0"/>
            <a:t>Pentru</a:t>
          </a:r>
          <a:r>
            <a:rPr lang="en-US" dirty="0" smtClean="0"/>
            <a:t> </a:t>
          </a:r>
          <a:r>
            <a:rPr lang="en-US" dirty="0" err="1" smtClean="0"/>
            <a:t>cheltuielile</a:t>
          </a:r>
          <a:r>
            <a:rPr lang="en-US" dirty="0" smtClean="0"/>
            <a:t> </a:t>
          </a:r>
          <a:r>
            <a:rPr lang="en-US" dirty="0" err="1" smtClean="0"/>
            <a:t>efectuate</a:t>
          </a:r>
          <a:r>
            <a:rPr lang="en-US" dirty="0" smtClean="0"/>
            <a:t> de </a:t>
          </a:r>
          <a:r>
            <a:rPr lang="en-US" dirty="0" err="1" smtClean="0"/>
            <a:t>membrii</a:t>
          </a:r>
          <a:r>
            <a:rPr lang="en-US" dirty="0" smtClean="0"/>
            <a:t> </a:t>
          </a:r>
          <a:r>
            <a:rPr lang="en-US" dirty="0" err="1" smtClean="0"/>
            <a:t>comunit</a:t>
          </a:r>
          <a:r>
            <a:rPr lang="ro-RO" dirty="0" smtClean="0"/>
            <a:t>ăț</a:t>
          </a:r>
          <a:r>
            <a:rPr lang="en-US" dirty="0" smtClean="0"/>
            <a:t>ii la </a:t>
          </a:r>
          <a:r>
            <a:rPr lang="en-US" dirty="0" err="1" smtClean="0"/>
            <a:t>evenimente</a:t>
          </a:r>
          <a:r>
            <a:rPr lang="en-US" dirty="0" smtClean="0"/>
            <a:t> s-au </a:t>
          </a:r>
          <a:r>
            <a:rPr lang="en-US" dirty="0" err="1" smtClean="0"/>
            <a:t>efectuat</a:t>
          </a:r>
          <a:r>
            <a:rPr lang="en-US" dirty="0" smtClean="0"/>
            <a:t> </a:t>
          </a:r>
          <a:r>
            <a:rPr lang="en-US" dirty="0" err="1" smtClean="0"/>
            <a:t>decont</a:t>
          </a:r>
          <a:r>
            <a:rPr lang="ro-RO" dirty="0" smtClean="0"/>
            <a:t>ă</a:t>
          </a:r>
          <a:r>
            <a:rPr lang="en-US" dirty="0" err="1" smtClean="0"/>
            <a:t>ri</a:t>
          </a:r>
          <a:r>
            <a:rPr lang="en-US" dirty="0" smtClean="0"/>
            <a:t> </a:t>
          </a:r>
          <a:r>
            <a:rPr lang="en-US" dirty="0" err="1" smtClean="0"/>
            <a:t>pe</a:t>
          </a:r>
          <a:r>
            <a:rPr lang="en-US" dirty="0" smtClean="0"/>
            <a:t> </a:t>
          </a:r>
          <a:r>
            <a:rPr lang="en-US" dirty="0" err="1" smtClean="0"/>
            <a:t>baz</a:t>
          </a:r>
          <a:r>
            <a:rPr lang="ro-RO" dirty="0" smtClean="0"/>
            <a:t>ă</a:t>
          </a:r>
          <a:r>
            <a:rPr lang="en-US" dirty="0" smtClean="0"/>
            <a:t> de </a:t>
          </a:r>
          <a:r>
            <a:rPr lang="en-US" dirty="0" err="1" smtClean="0"/>
            <a:t>chitan</a:t>
          </a:r>
          <a:r>
            <a:rPr lang="ro-RO" dirty="0" smtClean="0"/>
            <a:t>ț</a:t>
          </a:r>
          <a:r>
            <a:rPr lang="en-US" dirty="0" smtClean="0"/>
            <a:t>e.</a:t>
          </a:r>
          <a:endParaRPr lang="en-US" dirty="0"/>
        </a:p>
      </dgm:t>
    </dgm:pt>
    <dgm:pt modelId="{115D0709-47ED-4914-BDC2-832E7776682B}" type="parTrans" cxnId="{5FD3AAA1-B932-4A3C-A7AE-BABC04331206}">
      <dgm:prSet/>
      <dgm:spPr/>
      <dgm:t>
        <a:bodyPr/>
        <a:lstStyle/>
        <a:p>
          <a:endParaRPr lang="en-US"/>
        </a:p>
      </dgm:t>
    </dgm:pt>
    <dgm:pt modelId="{A62C944D-1E90-4426-80C6-38C645738886}" type="sibTrans" cxnId="{5FD3AAA1-B932-4A3C-A7AE-BABC04331206}">
      <dgm:prSet/>
      <dgm:spPr/>
      <dgm:t>
        <a:bodyPr/>
        <a:lstStyle/>
        <a:p>
          <a:endParaRPr lang="en-US"/>
        </a:p>
      </dgm:t>
    </dgm:pt>
    <dgm:pt modelId="{94821C61-DBB2-480B-BC47-EB8D092F33D9}">
      <dgm:prSet/>
      <dgm:spPr/>
      <dgm:t>
        <a:bodyPr/>
        <a:lstStyle/>
        <a:p>
          <a:pPr rtl="0"/>
          <a:r>
            <a:rPr lang="en-US" dirty="0" err="1" smtClean="0"/>
            <a:t>Cheltuielile</a:t>
          </a:r>
          <a:r>
            <a:rPr lang="en-US" dirty="0" smtClean="0"/>
            <a:t> f</a:t>
          </a:r>
          <a:r>
            <a:rPr lang="ro-RO" dirty="0" smtClean="0"/>
            <a:t>ă</a:t>
          </a:r>
          <a:r>
            <a:rPr lang="en-US" dirty="0" smtClean="0"/>
            <a:t>cute de </a:t>
          </a:r>
          <a:r>
            <a:rPr lang="en-US" dirty="0" err="1" smtClean="0"/>
            <a:t>membrii</a:t>
          </a:r>
          <a:r>
            <a:rPr lang="en-US" dirty="0" smtClean="0"/>
            <a:t> </a:t>
          </a:r>
          <a:r>
            <a:rPr lang="en-US" dirty="0" err="1" smtClean="0"/>
            <a:t>comunit</a:t>
          </a:r>
          <a:r>
            <a:rPr lang="ro-RO" dirty="0" smtClean="0"/>
            <a:t>ăț</a:t>
          </a:r>
          <a:r>
            <a:rPr lang="en-US" dirty="0" smtClean="0"/>
            <a:t>ii (la </a:t>
          </a:r>
          <a:r>
            <a:rPr lang="en-US" dirty="0" err="1" smtClean="0"/>
            <a:t>activit</a:t>
          </a:r>
          <a:r>
            <a:rPr lang="ro-RO" dirty="0" smtClean="0"/>
            <a:t>ăț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sau</a:t>
          </a:r>
          <a:r>
            <a:rPr lang="en-US" dirty="0" smtClean="0"/>
            <a:t> </a:t>
          </a:r>
          <a:r>
            <a:rPr lang="en-US" dirty="0" err="1" smtClean="0"/>
            <a:t>alte</a:t>
          </a:r>
          <a:r>
            <a:rPr lang="en-US" dirty="0" smtClean="0"/>
            <a:t> </a:t>
          </a:r>
          <a:r>
            <a:rPr lang="en-US" dirty="0" err="1" smtClean="0"/>
            <a:t>lucr</a:t>
          </a:r>
          <a:r>
            <a:rPr lang="ro-RO" dirty="0" smtClean="0"/>
            <a:t>ă</a:t>
          </a:r>
          <a:r>
            <a:rPr lang="en-US" dirty="0" err="1" smtClean="0"/>
            <a:t>ri</a:t>
          </a:r>
          <a:r>
            <a:rPr lang="en-US" dirty="0" smtClean="0"/>
            <a:t>) </a:t>
          </a:r>
          <a:r>
            <a:rPr lang="en-US" dirty="0" err="1" smtClean="0"/>
            <a:t>trebuie</a:t>
          </a:r>
          <a:r>
            <a:rPr lang="en-US" dirty="0" smtClean="0"/>
            <a:t> </a:t>
          </a:r>
          <a:r>
            <a:rPr lang="en-US" dirty="0" err="1" smtClean="0"/>
            <a:t>decontate</a:t>
          </a:r>
          <a:r>
            <a:rPr lang="en-US" dirty="0" smtClean="0"/>
            <a:t> </a:t>
          </a:r>
          <a:r>
            <a:rPr lang="en-US" dirty="0" err="1" smtClean="0"/>
            <a:t>pe</a:t>
          </a:r>
          <a:r>
            <a:rPr lang="en-US" dirty="0" smtClean="0"/>
            <a:t> </a:t>
          </a:r>
          <a:r>
            <a:rPr lang="en-US" dirty="0" err="1" smtClean="0"/>
            <a:t>baza</a:t>
          </a:r>
          <a:r>
            <a:rPr lang="en-US" dirty="0" smtClean="0"/>
            <a:t> de </a:t>
          </a:r>
          <a:r>
            <a:rPr lang="en-US" dirty="0" err="1" smtClean="0"/>
            <a:t>chitan</a:t>
          </a:r>
          <a:r>
            <a:rPr lang="ro-RO" dirty="0" smtClean="0"/>
            <a:t>ță</a:t>
          </a:r>
          <a:r>
            <a:rPr lang="en-US" dirty="0" smtClean="0"/>
            <a:t>.</a:t>
          </a:r>
          <a:endParaRPr lang="en-US" dirty="0"/>
        </a:p>
      </dgm:t>
    </dgm:pt>
    <dgm:pt modelId="{79FE58FE-1DD4-4E11-AA73-8A89260EAECF}" type="parTrans" cxnId="{9EE91519-A042-421F-94CC-403D5784C84F}">
      <dgm:prSet/>
      <dgm:spPr/>
      <dgm:t>
        <a:bodyPr/>
        <a:lstStyle/>
        <a:p>
          <a:endParaRPr lang="en-US"/>
        </a:p>
      </dgm:t>
    </dgm:pt>
    <dgm:pt modelId="{135449FE-AFB9-4C68-AC7A-2003136B3B05}" type="sibTrans" cxnId="{9EE91519-A042-421F-94CC-403D5784C84F}">
      <dgm:prSet/>
      <dgm:spPr/>
      <dgm:t>
        <a:bodyPr/>
        <a:lstStyle/>
        <a:p>
          <a:endParaRPr lang="en-US"/>
        </a:p>
      </dgm:t>
    </dgm:pt>
    <dgm:pt modelId="{7DC4E882-9DE8-4C00-B07B-15FE871E404F}">
      <dgm:prSet custT="1"/>
      <dgm:spPr/>
      <dgm:t>
        <a:bodyPr/>
        <a:lstStyle/>
        <a:p>
          <a:pPr rtl="0"/>
          <a:r>
            <a:rPr lang="en-US" sz="1600" dirty="0" err="1" smtClean="0"/>
            <a:t>Chitan</a:t>
          </a:r>
          <a:r>
            <a:rPr lang="ro-RO" sz="1600" dirty="0" smtClean="0"/>
            <a:t>ț</a:t>
          </a:r>
          <a:r>
            <a:rPr lang="en-US" sz="1600" dirty="0" err="1" smtClean="0"/>
            <a:t>ele</a:t>
          </a:r>
          <a:r>
            <a:rPr lang="en-US" sz="1600" dirty="0" smtClean="0"/>
            <a:t> </a:t>
          </a:r>
          <a:r>
            <a:rPr lang="en-US" sz="1600" dirty="0" err="1" smtClean="0"/>
            <a:t>pentru</a:t>
          </a:r>
          <a:r>
            <a:rPr lang="en-US" sz="1600" dirty="0" smtClean="0"/>
            <a:t> </a:t>
          </a:r>
          <a:r>
            <a:rPr lang="en-US" sz="1600" dirty="0" err="1" smtClean="0"/>
            <a:t>taxe</a:t>
          </a:r>
          <a:r>
            <a:rPr lang="en-US" sz="1600" dirty="0" smtClean="0"/>
            <a:t> au </a:t>
          </a:r>
          <a:r>
            <a:rPr lang="en-US" sz="1600" dirty="0" err="1" smtClean="0"/>
            <a:t>fost</a:t>
          </a:r>
          <a:r>
            <a:rPr lang="en-US" sz="1600" dirty="0" smtClean="0"/>
            <a:t> </a:t>
          </a:r>
          <a:r>
            <a:rPr lang="en-US" sz="1600" dirty="0" err="1" smtClean="0"/>
            <a:t>trimise</a:t>
          </a:r>
          <a:r>
            <a:rPr lang="en-US" sz="1600" dirty="0" smtClean="0"/>
            <a:t> p</a:t>
          </a:r>
          <a:r>
            <a:rPr lang="ro-RO" sz="1600" dirty="0" smtClean="0"/>
            <a:t>â</a:t>
          </a:r>
          <a:r>
            <a:rPr lang="en-US" sz="1600" dirty="0" err="1" smtClean="0"/>
            <a:t>na</a:t>
          </a:r>
          <a:r>
            <a:rPr lang="en-US" sz="1600" dirty="0" smtClean="0"/>
            <a:t> la 2/15.</a:t>
          </a:r>
          <a:endParaRPr lang="en-US" sz="1600" dirty="0"/>
        </a:p>
      </dgm:t>
    </dgm:pt>
    <dgm:pt modelId="{90E8E463-1427-43E4-82BA-086818F6DF24}" type="parTrans" cxnId="{C78DB32D-F88A-4C2A-BCFF-69317EB69A4E}">
      <dgm:prSet/>
      <dgm:spPr/>
      <dgm:t>
        <a:bodyPr/>
        <a:lstStyle/>
        <a:p>
          <a:endParaRPr lang="en-US"/>
        </a:p>
      </dgm:t>
    </dgm:pt>
    <dgm:pt modelId="{BF5D600C-06C6-477F-A10D-ADD70542ECED}" type="sibTrans" cxnId="{C78DB32D-F88A-4C2A-BCFF-69317EB69A4E}">
      <dgm:prSet/>
      <dgm:spPr/>
      <dgm:t>
        <a:bodyPr/>
        <a:lstStyle/>
        <a:p>
          <a:endParaRPr lang="en-US"/>
        </a:p>
      </dgm:t>
    </dgm:pt>
    <dgm:pt modelId="{DFE561D1-1709-425F-B800-BDBC631D3737}" type="pres">
      <dgm:prSet presAssocID="{1D5611F1-9ACF-46BF-8047-9433D78A48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FCD8FC-135A-454A-86B9-523CB52B3BB1}" type="pres">
      <dgm:prSet presAssocID="{94D7A86A-8695-4DEE-978E-41EB2788922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C9D92-C66E-461E-9CD4-2AB76A33C832}" type="pres">
      <dgm:prSet presAssocID="{94D7A86A-8695-4DEE-978E-41EB27889226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D1014-832F-4E31-A52C-E31EB12F021B}" type="pres">
      <dgm:prSet presAssocID="{164BCC2E-3A38-4D54-A33D-02B0B801BD3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11F78-DA7B-445D-A6C5-B69F86929669}" type="pres">
      <dgm:prSet presAssocID="{164BCC2E-3A38-4D54-A33D-02B0B801BD31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73C75-FA59-45D9-8DB7-04729D22A6E0}" type="pres">
      <dgm:prSet presAssocID="{A08C09A2-E9F3-4D31-A2B5-93EBE8FA70F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35DB3-49AF-4EE8-9225-279490A4E35B}" type="pres">
      <dgm:prSet presAssocID="{A08C09A2-E9F3-4D31-A2B5-93EBE8FA70F4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8F8985-7294-48A6-AC62-A99B2C433EA5}" type="presOf" srcId="{1D5611F1-9ACF-46BF-8047-9433D78A4851}" destId="{DFE561D1-1709-425F-B800-BDBC631D3737}" srcOrd="0" destOrd="0" presId="urn:microsoft.com/office/officeart/2005/8/layout/vList2"/>
    <dgm:cxn modelId="{418433D8-A1E8-4466-92A0-E27E604B96AB}" srcId="{94D7A86A-8695-4DEE-978E-41EB27889226}" destId="{3D4CA18E-EA51-4F7E-9673-CF9B71A8F240}" srcOrd="0" destOrd="0" parTransId="{898265D4-0926-4BF4-BA3D-F7F21DAEFB3C}" sibTransId="{E986D11A-7E20-478B-BC3E-5C5D7701938E}"/>
    <dgm:cxn modelId="{03578FC4-7209-47E1-A42D-C15C41A4016F}" type="presOf" srcId="{94D7A86A-8695-4DEE-978E-41EB27889226}" destId="{94FCD8FC-135A-454A-86B9-523CB52B3BB1}" srcOrd="0" destOrd="0" presId="urn:microsoft.com/office/officeart/2005/8/layout/vList2"/>
    <dgm:cxn modelId="{7DF51E8A-6FCB-4450-AC35-A6586D45E630}" srcId="{1D5611F1-9ACF-46BF-8047-9433D78A4851}" destId="{164BCC2E-3A38-4D54-A33D-02B0B801BD31}" srcOrd="1" destOrd="0" parTransId="{3CE95978-0F42-4102-A958-FFF45C6B2DBB}" sibTransId="{6D6E5A8F-0ECA-4D80-9B19-6D6C3D20AD70}"/>
    <dgm:cxn modelId="{9D45F264-9D28-462A-A10A-9BDC96390D36}" type="presOf" srcId="{94821C61-DBB2-480B-BC47-EB8D092F33D9}" destId="{83F35DB3-49AF-4EE8-9225-279490A4E35B}" srcOrd="0" destOrd="2" presId="urn:microsoft.com/office/officeart/2005/8/layout/vList2"/>
    <dgm:cxn modelId="{9802EF3F-BADF-46DF-9338-FB4C5C217A7E}" type="presOf" srcId="{9D8B0EB3-474D-40AC-974A-DD7D7A49182C}" destId="{5B811F78-DA7B-445D-A6C5-B69F86929669}" srcOrd="0" destOrd="3" presId="urn:microsoft.com/office/officeart/2005/8/layout/vList2"/>
    <dgm:cxn modelId="{12E6FBF0-01BC-4346-97C5-B89ABA9A5125}" type="presOf" srcId="{E7FD415F-6EB8-42BE-A398-080531FFAC54}" destId="{83F35DB3-49AF-4EE8-9225-279490A4E35B}" srcOrd="0" destOrd="0" presId="urn:microsoft.com/office/officeart/2005/8/layout/vList2"/>
    <dgm:cxn modelId="{5FD3AAA1-B932-4A3C-A7AE-BABC04331206}" srcId="{164BCC2E-3A38-4D54-A33D-02B0B801BD31}" destId="{5F74C7DC-0C25-4F11-A0B4-01CD0BC8CDD0}" srcOrd="4" destOrd="0" parTransId="{115D0709-47ED-4914-BDC2-832E7776682B}" sibTransId="{A62C944D-1E90-4426-80C6-38C645738886}"/>
    <dgm:cxn modelId="{C2E691A9-7D09-4075-875E-FCB70DC88276}" srcId="{164BCC2E-3A38-4D54-A33D-02B0B801BD31}" destId="{345ED1E5-57C9-47CD-A9EA-ACFF69B94DE2}" srcOrd="0" destOrd="0" parTransId="{8229AFD8-B507-48DF-B822-4826E52BC96C}" sibTransId="{0DD05E13-B87D-418F-B9A5-E86CF5BC7646}"/>
    <dgm:cxn modelId="{E06913FB-CF45-4543-A9A8-ACD20A5D4095}" srcId="{A08C09A2-E9F3-4D31-A2B5-93EBE8FA70F4}" destId="{E7FD415F-6EB8-42BE-A398-080531FFAC54}" srcOrd="0" destOrd="0" parTransId="{7DDF0688-6E16-4299-A324-956AB7B5EEB8}" sibTransId="{5771F7B1-5F46-420B-9BBC-714675683B6A}"/>
    <dgm:cxn modelId="{2C4C7E01-834B-493A-B07D-9611364E80AD}" type="presOf" srcId="{345ED1E5-57C9-47CD-A9EA-ACFF69B94DE2}" destId="{5B811F78-DA7B-445D-A6C5-B69F86929669}" srcOrd="0" destOrd="0" presId="urn:microsoft.com/office/officeart/2005/8/layout/vList2"/>
    <dgm:cxn modelId="{C78DB32D-F88A-4C2A-BCFF-69317EB69A4E}" srcId="{94D7A86A-8695-4DEE-978E-41EB27889226}" destId="{7DC4E882-9DE8-4C00-B07B-15FE871E404F}" srcOrd="2" destOrd="0" parTransId="{90E8E463-1427-43E4-82BA-086818F6DF24}" sibTransId="{BF5D600C-06C6-477F-A10D-ADD70542ECED}"/>
    <dgm:cxn modelId="{02DBFD71-4758-4880-AB71-D7BB0136DD8F}" type="presOf" srcId="{5F74C7DC-0C25-4F11-A0B4-01CD0BC8CDD0}" destId="{5B811F78-DA7B-445D-A6C5-B69F86929669}" srcOrd="0" destOrd="4" presId="urn:microsoft.com/office/officeart/2005/8/layout/vList2"/>
    <dgm:cxn modelId="{063E6770-B3EC-4E46-9D98-84064BDB8873}" srcId="{94D7A86A-8695-4DEE-978E-41EB27889226}" destId="{223FB299-D16B-4FAA-BE36-D851F4DC7AA4}" srcOrd="1" destOrd="0" parTransId="{1F6F2C84-97A4-44A0-B61B-BFD8B950C23D}" sibTransId="{549B0F26-C556-4F0B-BE8B-1F6B9619661F}"/>
    <dgm:cxn modelId="{EF61F78C-BA1B-4445-BF6E-C5226B8E6B3F}" srcId="{164BCC2E-3A38-4D54-A33D-02B0B801BD31}" destId="{75352DCE-E49C-4B41-8F65-11FBEEC6EA9D}" srcOrd="2" destOrd="0" parTransId="{16019A9C-4E62-4724-AFCE-98E44FCA09FC}" sibTransId="{57A4EEB7-4119-49E3-ADE3-16F0B74A9D6A}"/>
    <dgm:cxn modelId="{C4F3C62C-5F0A-489E-BBBD-4FDA71D278E6}" type="presOf" srcId="{3D4CA18E-EA51-4F7E-9673-CF9B71A8F240}" destId="{4A7C9D92-C66E-461E-9CD4-2AB76A33C832}" srcOrd="0" destOrd="0" presId="urn:microsoft.com/office/officeart/2005/8/layout/vList2"/>
    <dgm:cxn modelId="{01C42105-32ED-42C2-A360-A153DC5A0D96}" srcId="{A08C09A2-E9F3-4D31-A2B5-93EBE8FA70F4}" destId="{E260ADF5-0322-450A-AC38-DF37FAB82A27}" srcOrd="1" destOrd="0" parTransId="{601061F0-7ECE-4D58-81FB-E31655D6DECC}" sibTransId="{747C2196-6F08-4389-820F-8BAE91103D2D}"/>
    <dgm:cxn modelId="{9EE91519-A042-421F-94CC-403D5784C84F}" srcId="{A08C09A2-E9F3-4D31-A2B5-93EBE8FA70F4}" destId="{94821C61-DBB2-480B-BC47-EB8D092F33D9}" srcOrd="2" destOrd="0" parTransId="{79FE58FE-1DD4-4E11-AA73-8A89260EAECF}" sibTransId="{135449FE-AFB9-4C68-AC7A-2003136B3B05}"/>
    <dgm:cxn modelId="{3027D362-5B06-4CC6-A4D1-B62F6DB2766A}" srcId="{1D5611F1-9ACF-46BF-8047-9433D78A4851}" destId="{94D7A86A-8695-4DEE-978E-41EB27889226}" srcOrd="0" destOrd="0" parTransId="{A0B5FCCA-7394-421F-8901-6D98A31B967D}" sibTransId="{21AA916A-CF32-472E-99CF-0EE7B2E4D499}"/>
    <dgm:cxn modelId="{1A316631-8E97-4F97-8EFE-AB86BFDFCA6F}" type="presOf" srcId="{E260ADF5-0322-450A-AC38-DF37FAB82A27}" destId="{83F35DB3-49AF-4EE8-9225-279490A4E35B}" srcOrd="0" destOrd="1" presId="urn:microsoft.com/office/officeart/2005/8/layout/vList2"/>
    <dgm:cxn modelId="{D0DB726C-A653-4414-A0B0-723DC8A4EE7B}" srcId="{164BCC2E-3A38-4D54-A33D-02B0B801BD31}" destId="{D90D8C20-B6C5-4785-B22A-47A9E23EB5FE}" srcOrd="1" destOrd="0" parTransId="{0448BCFB-102E-49C4-A7AD-CA7809CA4C5E}" sibTransId="{21829047-53C5-435F-9627-6B562DC03A3F}"/>
    <dgm:cxn modelId="{0D30A019-B97B-4F45-BC3F-4AA4513BA543}" type="presOf" srcId="{164BCC2E-3A38-4D54-A33D-02B0B801BD31}" destId="{B89D1014-832F-4E31-A52C-E31EB12F021B}" srcOrd="0" destOrd="0" presId="urn:microsoft.com/office/officeart/2005/8/layout/vList2"/>
    <dgm:cxn modelId="{3A06F02B-7380-438D-ABFD-2070C5C3BB4A}" type="presOf" srcId="{D90D8C20-B6C5-4785-B22A-47A9E23EB5FE}" destId="{5B811F78-DA7B-445D-A6C5-B69F86929669}" srcOrd="0" destOrd="1" presId="urn:microsoft.com/office/officeart/2005/8/layout/vList2"/>
    <dgm:cxn modelId="{D3AC094B-BFA1-4893-91E7-2E1C83D39844}" srcId="{164BCC2E-3A38-4D54-A33D-02B0B801BD31}" destId="{9D8B0EB3-474D-40AC-974A-DD7D7A49182C}" srcOrd="3" destOrd="0" parTransId="{3932D79A-5767-4BB0-AD96-AC937CA8F8F9}" sibTransId="{F1B16763-6F8C-4B5F-B9BF-380EDC9E5E76}"/>
    <dgm:cxn modelId="{158EAAA2-29BD-49DE-AA9E-ABF8EAEA3CC8}" type="presOf" srcId="{7DC4E882-9DE8-4C00-B07B-15FE871E404F}" destId="{4A7C9D92-C66E-461E-9CD4-2AB76A33C832}" srcOrd="0" destOrd="2" presId="urn:microsoft.com/office/officeart/2005/8/layout/vList2"/>
    <dgm:cxn modelId="{D9CB4373-101B-40F4-B7B9-C14F58E5C895}" srcId="{1D5611F1-9ACF-46BF-8047-9433D78A4851}" destId="{A08C09A2-E9F3-4D31-A2B5-93EBE8FA70F4}" srcOrd="2" destOrd="0" parTransId="{0564D8B5-5F72-4A8E-8728-D7A5258E6FD4}" sibTransId="{1C97E2B2-E0F2-45DE-BDA2-BF2043536A95}"/>
    <dgm:cxn modelId="{C11C9032-2078-463F-B6CA-33F681CA9F31}" type="presOf" srcId="{75352DCE-E49C-4B41-8F65-11FBEEC6EA9D}" destId="{5B811F78-DA7B-445D-A6C5-B69F86929669}" srcOrd="0" destOrd="2" presId="urn:microsoft.com/office/officeart/2005/8/layout/vList2"/>
    <dgm:cxn modelId="{FCB9C98B-764C-4902-944B-DCEAB7F6A798}" type="presOf" srcId="{223FB299-D16B-4FAA-BE36-D851F4DC7AA4}" destId="{4A7C9D92-C66E-461E-9CD4-2AB76A33C832}" srcOrd="0" destOrd="1" presId="urn:microsoft.com/office/officeart/2005/8/layout/vList2"/>
    <dgm:cxn modelId="{C5706A55-936A-4C0E-83CA-307BF557ECA1}" type="presOf" srcId="{A08C09A2-E9F3-4D31-A2B5-93EBE8FA70F4}" destId="{A5673C75-FA59-45D9-8DB7-04729D22A6E0}" srcOrd="0" destOrd="0" presId="urn:microsoft.com/office/officeart/2005/8/layout/vList2"/>
    <dgm:cxn modelId="{6B8A2CBE-00F4-4818-B8E0-1B37956B9C48}" type="presParOf" srcId="{DFE561D1-1709-425F-B800-BDBC631D3737}" destId="{94FCD8FC-135A-454A-86B9-523CB52B3BB1}" srcOrd="0" destOrd="0" presId="urn:microsoft.com/office/officeart/2005/8/layout/vList2"/>
    <dgm:cxn modelId="{16D8E921-F88F-4F86-B0E9-428D2E3FE9CE}" type="presParOf" srcId="{DFE561D1-1709-425F-B800-BDBC631D3737}" destId="{4A7C9D92-C66E-461E-9CD4-2AB76A33C832}" srcOrd="1" destOrd="0" presId="urn:microsoft.com/office/officeart/2005/8/layout/vList2"/>
    <dgm:cxn modelId="{DC51CFB6-D1D5-4400-A462-2AA3B4D7B755}" type="presParOf" srcId="{DFE561D1-1709-425F-B800-BDBC631D3737}" destId="{B89D1014-832F-4E31-A52C-E31EB12F021B}" srcOrd="2" destOrd="0" presId="urn:microsoft.com/office/officeart/2005/8/layout/vList2"/>
    <dgm:cxn modelId="{6B73D2F7-D37B-4347-8C57-E944E581F156}" type="presParOf" srcId="{DFE561D1-1709-425F-B800-BDBC631D3737}" destId="{5B811F78-DA7B-445D-A6C5-B69F86929669}" srcOrd="3" destOrd="0" presId="urn:microsoft.com/office/officeart/2005/8/layout/vList2"/>
    <dgm:cxn modelId="{8687B489-8567-432D-8BAC-6B30AA46C8FC}" type="presParOf" srcId="{DFE561D1-1709-425F-B800-BDBC631D3737}" destId="{A5673C75-FA59-45D9-8DB7-04729D22A6E0}" srcOrd="4" destOrd="0" presId="urn:microsoft.com/office/officeart/2005/8/layout/vList2"/>
    <dgm:cxn modelId="{03D9245A-873A-476F-B845-1B642459086C}" type="presParOf" srcId="{DFE561D1-1709-425F-B800-BDBC631D3737}" destId="{83F35DB3-49AF-4EE8-9225-279490A4E35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E9E493-46FE-4FB6-9306-C69C112A53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61DCA1-251D-4FB3-8604-8C68A05A72F7}">
      <dgm:prSet custT="1"/>
      <dgm:spPr/>
      <dgm:t>
        <a:bodyPr/>
        <a:lstStyle/>
        <a:p>
          <a:pPr rtl="0"/>
          <a:r>
            <a:rPr lang="it-IT" sz="1800" dirty="0" smtClean="0"/>
            <a:t>Modificari propuse pentru buget:</a:t>
          </a:r>
          <a:endParaRPr lang="en-US" sz="1800" dirty="0"/>
        </a:p>
      </dgm:t>
    </dgm:pt>
    <dgm:pt modelId="{5002DB09-D2A1-4482-B907-8FA8D79CF603}" type="parTrans" cxnId="{1265AF82-159E-46C1-9347-B369161AC4B8}">
      <dgm:prSet/>
      <dgm:spPr/>
      <dgm:t>
        <a:bodyPr/>
        <a:lstStyle/>
        <a:p>
          <a:endParaRPr lang="en-US" sz="1200"/>
        </a:p>
      </dgm:t>
    </dgm:pt>
    <dgm:pt modelId="{DCEB24EF-815C-4CD9-A98A-C7B5E25A9182}" type="sibTrans" cxnId="{1265AF82-159E-46C1-9347-B369161AC4B8}">
      <dgm:prSet/>
      <dgm:spPr/>
      <dgm:t>
        <a:bodyPr/>
        <a:lstStyle/>
        <a:p>
          <a:endParaRPr lang="en-US" sz="1200"/>
        </a:p>
      </dgm:t>
    </dgm:pt>
    <dgm:pt modelId="{8A6F1B71-67CA-4BE1-843C-42D8A2D3D6B9}">
      <dgm:prSet custT="1"/>
      <dgm:spPr/>
      <dgm:t>
        <a:bodyPr/>
        <a:lstStyle/>
        <a:p>
          <a:pPr rtl="0">
            <a:lnSpc>
              <a:spcPct val="120000"/>
            </a:lnSpc>
          </a:pPr>
          <a:r>
            <a:rPr lang="it-IT" sz="1600" strike="noStrike" dirty="0" smtClean="0"/>
            <a:t>Cresterea bugetului pentru constructie la $1,000,0000</a:t>
          </a:r>
          <a:endParaRPr lang="en-US" sz="1600" strike="noStrike" dirty="0"/>
        </a:p>
      </dgm:t>
    </dgm:pt>
    <dgm:pt modelId="{6750E357-1D80-4B9B-8D51-41197ECD3B14}" type="parTrans" cxnId="{C5273D8E-2CEC-427C-A46A-6A611953C588}">
      <dgm:prSet/>
      <dgm:spPr/>
      <dgm:t>
        <a:bodyPr/>
        <a:lstStyle/>
        <a:p>
          <a:endParaRPr lang="en-US" sz="1200"/>
        </a:p>
      </dgm:t>
    </dgm:pt>
    <dgm:pt modelId="{F67BF264-BF8B-4E90-A075-05071A431031}" type="sibTrans" cxnId="{C5273D8E-2CEC-427C-A46A-6A611953C588}">
      <dgm:prSet/>
      <dgm:spPr/>
      <dgm:t>
        <a:bodyPr/>
        <a:lstStyle/>
        <a:p>
          <a:endParaRPr lang="en-US" sz="1200"/>
        </a:p>
      </dgm:t>
    </dgm:pt>
    <dgm:pt modelId="{AA54E7E8-6140-4D26-8823-7B28D5D42E0C}">
      <dgm:prSet custT="1"/>
      <dgm:spPr/>
      <dgm:t>
        <a:bodyPr/>
        <a:lstStyle/>
        <a:p>
          <a:pPr rtl="0">
            <a:lnSpc>
              <a:spcPct val="120000"/>
            </a:lnSpc>
          </a:pPr>
          <a:r>
            <a:rPr lang="it-IT" sz="1600" strike="noStrike" dirty="0" smtClean="0"/>
            <a:t>Crestere cu 3% a salariului anual al parintelui</a:t>
          </a:r>
          <a:endParaRPr lang="en-US" sz="1600" strike="noStrike" dirty="0"/>
        </a:p>
      </dgm:t>
    </dgm:pt>
    <dgm:pt modelId="{8BDC92E5-35AF-44BF-8443-9C6660ACC62B}" type="parTrans" cxnId="{38A2403D-E7A8-4A37-9897-7968EF236F28}">
      <dgm:prSet/>
      <dgm:spPr/>
      <dgm:t>
        <a:bodyPr/>
        <a:lstStyle/>
        <a:p>
          <a:endParaRPr lang="en-US"/>
        </a:p>
      </dgm:t>
    </dgm:pt>
    <dgm:pt modelId="{DAAD69C2-4C8B-446B-B756-68183557DB13}" type="sibTrans" cxnId="{38A2403D-E7A8-4A37-9897-7968EF236F28}">
      <dgm:prSet/>
      <dgm:spPr/>
      <dgm:t>
        <a:bodyPr/>
        <a:lstStyle/>
        <a:p>
          <a:endParaRPr lang="en-US"/>
        </a:p>
      </dgm:t>
    </dgm:pt>
    <dgm:pt modelId="{3F523C83-1C3A-4E39-AC0A-0DD24946AF08}" type="pres">
      <dgm:prSet presAssocID="{88E9E493-46FE-4FB6-9306-C69C112A53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9A9819-236F-4B99-A147-0655E707A1F7}" type="pres">
      <dgm:prSet presAssocID="{9461DCA1-251D-4FB3-8604-8C68A05A72F7}" presName="parentText" presStyleLbl="node1" presStyleIdx="0" presStyleCnt="1" custScaleY="1960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C687F-E409-4871-AEFC-5075DE6F9422}" type="pres">
      <dgm:prSet presAssocID="{9461DCA1-251D-4FB3-8604-8C68A05A72F7}" presName="childText" presStyleLbl="revTx" presStyleIdx="0" presStyleCnt="1" custScaleY="161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448F4A-CE5A-4398-A139-50A863A930BE}" type="presOf" srcId="{88E9E493-46FE-4FB6-9306-C69C112A53A4}" destId="{3F523C83-1C3A-4E39-AC0A-0DD24946AF08}" srcOrd="0" destOrd="0" presId="urn:microsoft.com/office/officeart/2005/8/layout/vList2"/>
    <dgm:cxn modelId="{1265AF82-159E-46C1-9347-B369161AC4B8}" srcId="{88E9E493-46FE-4FB6-9306-C69C112A53A4}" destId="{9461DCA1-251D-4FB3-8604-8C68A05A72F7}" srcOrd="0" destOrd="0" parTransId="{5002DB09-D2A1-4482-B907-8FA8D79CF603}" sibTransId="{DCEB24EF-815C-4CD9-A98A-C7B5E25A9182}"/>
    <dgm:cxn modelId="{38A2403D-E7A8-4A37-9897-7968EF236F28}" srcId="{9461DCA1-251D-4FB3-8604-8C68A05A72F7}" destId="{AA54E7E8-6140-4D26-8823-7B28D5D42E0C}" srcOrd="0" destOrd="0" parTransId="{8BDC92E5-35AF-44BF-8443-9C6660ACC62B}" sibTransId="{DAAD69C2-4C8B-446B-B756-68183557DB13}"/>
    <dgm:cxn modelId="{8106B852-85EE-4457-8D5D-75CB6EDCE190}" type="presOf" srcId="{8A6F1B71-67CA-4BE1-843C-42D8A2D3D6B9}" destId="{16DC687F-E409-4871-AEFC-5075DE6F9422}" srcOrd="0" destOrd="1" presId="urn:microsoft.com/office/officeart/2005/8/layout/vList2"/>
    <dgm:cxn modelId="{C5273D8E-2CEC-427C-A46A-6A611953C588}" srcId="{9461DCA1-251D-4FB3-8604-8C68A05A72F7}" destId="{8A6F1B71-67CA-4BE1-843C-42D8A2D3D6B9}" srcOrd="1" destOrd="0" parTransId="{6750E357-1D80-4B9B-8D51-41197ECD3B14}" sibTransId="{F67BF264-BF8B-4E90-A075-05071A431031}"/>
    <dgm:cxn modelId="{80135F56-12A0-435B-9338-B8D978DF4E00}" type="presOf" srcId="{AA54E7E8-6140-4D26-8823-7B28D5D42E0C}" destId="{16DC687F-E409-4871-AEFC-5075DE6F9422}" srcOrd="0" destOrd="0" presId="urn:microsoft.com/office/officeart/2005/8/layout/vList2"/>
    <dgm:cxn modelId="{CD2AFFDC-FCBB-472F-A79E-46E1CF33AD59}" type="presOf" srcId="{9461DCA1-251D-4FB3-8604-8C68A05A72F7}" destId="{909A9819-236F-4B99-A147-0655E707A1F7}" srcOrd="0" destOrd="0" presId="urn:microsoft.com/office/officeart/2005/8/layout/vList2"/>
    <dgm:cxn modelId="{745FFE44-8353-4EBF-B2BB-2BEA5ACC3358}" type="presParOf" srcId="{3F523C83-1C3A-4E39-AC0A-0DD24946AF08}" destId="{909A9819-236F-4B99-A147-0655E707A1F7}" srcOrd="0" destOrd="0" presId="urn:microsoft.com/office/officeart/2005/8/layout/vList2"/>
    <dgm:cxn modelId="{9591CA1E-906F-437C-B0D1-083C99EAE279}" type="presParOf" srcId="{3F523C83-1C3A-4E39-AC0A-0DD24946AF08}" destId="{16DC687F-E409-4871-AEFC-5075DE6F942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DAE403-BED3-4F1F-8D37-EA78D432E06C}" type="doc">
      <dgm:prSet loTypeId="urn:microsoft.com/office/officeart/2008/layout/RadialCluster" loCatId="cycle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B36E1A0-63D9-44B0-AADA-1AA7C8BFE6AC}">
      <dgm:prSet phldrT="[Text]"/>
      <dgm:spPr/>
      <dgm:t>
        <a:bodyPr/>
        <a:lstStyle/>
        <a:p>
          <a:r>
            <a:rPr lang="en-US" dirty="0" smtClean="0"/>
            <a:t>Start </a:t>
          </a:r>
          <a:r>
            <a:rPr lang="en-US" dirty="0" err="1" smtClean="0"/>
            <a:t>construc</a:t>
          </a:r>
          <a:r>
            <a:rPr lang="ro-RO" dirty="0" smtClean="0"/>
            <a:t>ț</a:t>
          </a:r>
          <a:r>
            <a:rPr lang="en-US" dirty="0" err="1" smtClean="0"/>
            <a:t>ie</a:t>
          </a:r>
          <a:endParaRPr lang="en-US" dirty="0" smtClean="0"/>
        </a:p>
        <a:p>
          <a:r>
            <a:rPr lang="ro-RO" dirty="0" smtClean="0"/>
            <a:t>î</a:t>
          </a:r>
          <a:r>
            <a:rPr lang="en-US" dirty="0" smtClean="0"/>
            <a:t>n 2010 </a:t>
          </a:r>
          <a:endParaRPr lang="en-US" dirty="0"/>
        </a:p>
      </dgm:t>
    </dgm:pt>
    <dgm:pt modelId="{C645A121-1E35-43F5-9B40-978EC4873F43}" type="parTrans" cxnId="{F1FA63B1-A706-4570-BCB3-F530DF1D26F7}">
      <dgm:prSet/>
      <dgm:spPr/>
      <dgm:t>
        <a:bodyPr/>
        <a:lstStyle/>
        <a:p>
          <a:endParaRPr lang="en-US"/>
        </a:p>
      </dgm:t>
    </dgm:pt>
    <dgm:pt modelId="{65554B95-56B9-4CA2-B806-B973DF52FC9D}" type="sibTrans" cxnId="{F1FA63B1-A706-4570-BCB3-F530DF1D26F7}">
      <dgm:prSet/>
      <dgm:spPr/>
      <dgm:t>
        <a:bodyPr/>
        <a:lstStyle/>
        <a:p>
          <a:endParaRPr lang="en-US"/>
        </a:p>
      </dgm:t>
    </dgm:pt>
    <dgm:pt modelId="{01BB31B5-AF52-4334-BE1D-450DF96B6CEC}">
      <dgm:prSet phldrT="[Text]"/>
      <dgm:spPr/>
      <dgm:t>
        <a:bodyPr/>
        <a:lstStyle/>
        <a:p>
          <a:r>
            <a:rPr lang="ro-RO" dirty="0" smtClean="0"/>
            <a:t>Eveniment Festiv</a:t>
          </a:r>
          <a:endParaRPr lang="en-US" dirty="0"/>
        </a:p>
      </dgm:t>
    </dgm:pt>
    <dgm:pt modelId="{ECBD8C44-8DF9-4667-ADEB-DF0FAB6E4B0A}" type="parTrans" cxnId="{38989334-4EA5-4D61-BE91-6278F651BD64}">
      <dgm:prSet/>
      <dgm:spPr/>
      <dgm:t>
        <a:bodyPr/>
        <a:lstStyle/>
        <a:p>
          <a:endParaRPr lang="en-US"/>
        </a:p>
      </dgm:t>
    </dgm:pt>
    <dgm:pt modelId="{88B4FFF3-8954-42B5-9D4C-CDF5CDB4788F}" type="sibTrans" cxnId="{38989334-4EA5-4D61-BE91-6278F651BD64}">
      <dgm:prSet/>
      <dgm:spPr/>
      <dgm:t>
        <a:bodyPr/>
        <a:lstStyle/>
        <a:p>
          <a:endParaRPr lang="en-US"/>
        </a:p>
      </dgm:t>
    </dgm:pt>
    <dgm:pt modelId="{40DF9F76-4EED-4D35-96D9-6455805B3D2A}">
      <dgm:prSet phldrT="[Text]"/>
      <dgm:spPr/>
      <dgm:t>
        <a:bodyPr/>
        <a:lstStyle/>
        <a:p>
          <a:r>
            <a:rPr lang="en-US" dirty="0" err="1" smtClean="0"/>
            <a:t>Vizite</a:t>
          </a:r>
          <a:r>
            <a:rPr lang="en-US" dirty="0" smtClean="0"/>
            <a:t>       1-1</a:t>
          </a:r>
          <a:endParaRPr lang="en-US" dirty="0"/>
        </a:p>
      </dgm:t>
    </dgm:pt>
    <dgm:pt modelId="{B34B8168-AFF2-400D-86F0-0E159BECEBA5}" type="parTrans" cxnId="{E1926118-B8E7-42CA-8841-514B59824532}">
      <dgm:prSet/>
      <dgm:spPr/>
      <dgm:t>
        <a:bodyPr/>
        <a:lstStyle/>
        <a:p>
          <a:endParaRPr lang="en-US"/>
        </a:p>
      </dgm:t>
    </dgm:pt>
    <dgm:pt modelId="{BCBBD5AA-59FB-4206-915C-84214D86735B}" type="sibTrans" cxnId="{E1926118-B8E7-42CA-8841-514B59824532}">
      <dgm:prSet/>
      <dgm:spPr/>
      <dgm:t>
        <a:bodyPr/>
        <a:lstStyle/>
        <a:p>
          <a:endParaRPr lang="en-US"/>
        </a:p>
      </dgm:t>
    </dgm:pt>
    <dgm:pt modelId="{A704B07A-491B-4CBD-BE6F-5E8AFEDA5CBE}">
      <dgm:prSet phldrT="[Text]"/>
      <dgm:spPr/>
      <dgm:t>
        <a:bodyPr/>
        <a:lstStyle/>
        <a:p>
          <a:r>
            <a:rPr lang="en-US" dirty="0" err="1" smtClean="0"/>
            <a:t>Invita</a:t>
          </a:r>
          <a:r>
            <a:rPr lang="ro-RO" dirty="0" smtClean="0"/>
            <a:t>ț</a:t>
          </a:r>
          <a:r>
            <a:rPr lang="en-US" dirty="0" smtClean="0"/>
            <a:t>ii </a:t>
          </a:r>
          <a:r>
            <a:rPr lang="en-US" dirty="0" err="1" smtClean="0"/>
            <a:t>grup</a:t>
          </a:r>
          <a:endParaRPr lang="en-US" dirty="0" smtClean="0"/>
        </a:p>
      </dgm:t>
    </dgm:pt>
    <dgm:pt modelId="{602F4F88-FED5-4ED2-9718-66193322765B}" type="parTrans" cxnId="{3DC6F7C1-A7D6-4E2E-9BFE-76A7ACB22B3F}">
      <dgm:prSet/>
      <dgm:spPr/>
      <dgm:t>
        <a:bodyPr/>
        <a:lstStyle/>
        <a:p>
          <a:endParaRPr lang="en-US"/>
        </a:p>
      </dgm:t>
    </dgm:pt>
    <dgm:pt modelId="{51E246C5-107D-4FD6-9071-6EBFD8C5B29C}" type="sibTrans" cxnId="{3DC6F7C1-A7D6-4E2E-9BFE-76A7ACB22B3F}">
      <dgm:prSet/>
      <dgm:spPr/>
      <dgm:t>
        <a:bodyPr/>
        <a:lstStyle/>
        <a:p>
          <a:endParaRPr lang="en-US"/>
        </a:p>
      </dgm:t>
    </dgm:pt>
    <dgm:pt modelId="{281DDB16-67A0-4E1E-A2E6-95F95C5E6255}" type="pres">
      <dgm:prSet presAssocID="{9ADAE403-BED3-4F1F-8D37-EA78D432E06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0506B4C-4909-4E7A-9241-619BF46E35E8}" type="pres">
      <dgm:prSet presAssocID="{1B36E1A0-63D9-44B0-AADA-1AA7C8BFE6AC}" presName="singleCycle" presStyleCnt="0"/>
      <dgm:spPr/>
    </dgm:pt>
    <dgm:pt modelId="{4B294EE5-98E8-4180-99B8-F760DFDC401D}" type="pres">
      <dgm:prSet presAssocID="{1B36E1A0-63D9-44B0-AADA-1AA7C8BFE6AC}" presName="singleCenter" presStyleLbl="node1" presStyleIdx="0" presStyleCnt="4" custScaleX="121436" custLinFactNeighborX="-118" custLinFactNeighborY="-4943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235F07BE-072E-4ED5-B23D-E0EA9D14DB54}" type="pres">
      <dgm:prSet presAssocID="{ECBD8C44-8DF9-4667-ADEB-DF0FAB6E4B0A}" presName="Name56" presStyleLbl="parChTrans1D2" presStyleIdx="0" presStyleCnt="3"/>
      <dgm:spPr/>
      <dgm:t>
        <a:bodyPr/>
        <a:lstStyle/>
        <a:p>
          <a:endParaRPr lang="en-US"/>
        </a:p>
      </dgm:t>
    </dgm:pt>
    <dgm:pt modelId="{B96B9053-771D-42D3-9D64-51ACAD09DC5C}" type="pres">
      <dgm:prSet presAssocID="{01BB31B5-AF52-4334-BE1D-450DF96B6CEC}" presName="text0" presStyleLbl="node1" presStyleIdx="1" presStyleCnt="4" custAng="0" custScaleX="220172" custScaleY="91496" custRadScaleRad="86565" custRadScaleInc="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D188B-EFCE-49E4-B954-547270E5BD22}" type="pres">
      <dgm:prSet presAssocID="{B34B8168-AFF2-400D-86F0-0E159BECEBA5}" presName="Name56" presStyleLbl="parChTrans1D2" presStyleIdx="1" presStyleCnt="3"/>
      <dgm:spPr/>
      <dgm:t>
        <a:bodyPr/>
        <a:lstStyle/>
        <a:p>
          <a:endParaRPr lang="en-US"/>
        </a:p>
      </dgm:t>
    </dgm:pt>
    <dgm:pt modelId="{5DB60EC5-C50F-4DCA-83AB-C88865177C72}" type="pres">
      <dgm:prSet presAssocID="{40DF9F76-4EED-4D35-96D9-6455805B3D2A}" presName="text0" presStyleLbl="node1" presStyleIdx="2" presStyleCnt="4" custScaleX="179495" custRadScaleRad="103916" custRadScaleInc="-6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E94DA-A116-470A-9AA2-44CD45C3CC2E}" type="pres">
      <dgm:prSet presAssocID="{602F4F88-FED5-4ED2-9718-66193322765B}" presName="Name56" presStyleLbl="parChTrans1D2" presStyleIdx="2" presStyleCnt="3"/>
      <dgm:spPr/>
      <dgm:t>
        <a:bodyPr/>
        <a:lstStyle/>
        <a:p>
          <a:endParaRPr lang="en-US"/>
        </a:p>
      </dgm:t>
    </dgm:pt>
    <dgm:pt modelId="{87BC84DA-9E6D-4270-A8BA-4435831B34CD}" type="pres">
      <dgm:prSet presAssocID="{A704B07A-491B-4CBD-BE6F-5E8AFEDA5CBE}" presName="text0" presStyleLbl="node1" presStyleIdx="3" presStyleCnt="4" custScaleX="176086" custRadScaleRad="103962" custRadScaleInc="6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6D0094-51A1-46A3-A720-C084365C1B33}" type="presOf" srcId="{1B36E1A0-63D9-44B0-AADA-1AA7C8BFE6AC}" destId="{4B294EE5-98E8-4180-99B8-F760DFDC401D}" srcOrd="0" destOrd="0" presId="urn:microsoft.com/office/officeart/2008/layout/RadialCluster"/>
    <dgm:cxn modelId="{BCDF24DD-B0DE-40A2-979C-9889C2BF1FAB}" type="presOf" srcId="{9ADAE403-BED3-4F1F-8D37-EA78D432E06C}" destId="{281DDB16-67A0-4E1E-A2E6-95F95C5E6255}" srcOrd="0" destOrd="0" presId="urn:microsoft.com/office/officeart/2008/layout/RadialCluster"/>
    <dgm:cxn modelId="{F69A4210-AE26-412F-ADCD-508AE155CEC3}" type="presOf" srcId="{40DF9F76-4EED-4D35-96D9-6455805B3D2A}" destId="{5DB60EC5-C50F-4DCA-83AB-C88865177C72}" srcOrd="0" destOrd="0" presId="urn:microsoft.com/office/officeart/2008/layout/RadialCluster"/>
    <dgm:cxn modelId="{F1FA63B1-A706-4570-BCB3-F530DF1D26F7}" srcId="{9ADAE403-BED3-4F1F-8D37-EA78D432E06C}" destId="{1B36E1A0-63D9-44B0-AADA-1AA7C8BFE6AC}" srcOrd="0" destOrd="0" parTransId="{C645A121-1E35-43F5-9B40-978EC4873F43}" sibTransId="{65554B95-56B9-4CA2-B806-B973DF52FC9D}"/>
    <dgm:cxn modelId="{6B8089F8-2967-47CE-A260-0F250A3574A0}" type="presOf" srcId="{A704B07A-491B-4CBD-BE6F-5E8AFEDA5CBE}" destId="{87BC84DA-9E6D-4270-A8BA-4435831B34CD}" srcOrd="0" destOrd="0" presId="urn:microsoft.com/office/officeart/2008/layout/RadialCluster"/>
    <dgm:cxn modelId="{11AC61C7-FE34-466B-8A2B-C25C11F323C0}" type="presOf" srcId="{602F4F88-FED5-4ED2-9718-66193322765B}" destId="{2F5E94DA-A116-470A-9AA2-44CD45C3CC2E}" srcOrd="0" destOrd="0" presId="urn:microsoft.com/office/officeart/2008/layout/RadialCluster"/>
    <dgm:cxn modelId="{03D12CAE-A579-4598-B5F9-8E888B10859B}" type="presOf" srcId="{B34B8168-AFF2-400D-86F0-0E159BECEBA5}" destId="{809D188B-EFCE-49E4-B954-547270E5BD22}" srcOrd="0" destOrd="0" presId="urn:microsoft.com/office/officeart/2008/layout/RadialCluster"/>
    <dgm:cxn modelId="{38989334-4EA5-4D61-BE91-6278F651BD64}" srcId="{1B36E1A0-63D9-44B0-AADA-1AA7C8BFE6AC}" destId="{01BB31B5-AF52-4334-BE1D-450DF96B6CEC}" srcOrd="0" destOrd="0" parTransId="{ECBD8C44-8DF9-4667-ADEB-DF0FAB6E4B0A}" sibTransId="{88B4FFF3-8954-42B5-9D4C-CDF5CDB4788F}"/>
    <dgm:cxn modelId="{3DC6F7C1-A7D6-4E2E-9BFE-76A7ACB22B3F}" srcId="{1B36E1A0-63D9-44B0-AADA-1AA7C8BFE6AC}" destId="{A704B07A-491B-4CBD-BE6F-5E8AFEDA5CBE}" srcOrd="2" destOrd="0" parTransId="{602F4F88-FED5-4ED2-9718-66193322765B}" sibTransId="{51E246C5-107D-4FD6-9071-6EBFD8C5B29C}"/>
    <dgm:cxn modelId="{5975FF7A-D222-450B-8CCA-C480BD97B950}" type="presOf" srcId="{ECBD8C44-8DF9-4667-ADEB-DF0FAB6E4B0A}" destId="{235F07BE-072E-4ED5-B23D-E0EA9D14DB54}" srcOrd="0" destOrd="0" presId="urn:microsoft.com/office/officeart/2008/layout/RadialCluster"/>
    <dgm:cxn modelId="{1DB1F1D1-AB20-49AD-9737-51D17EB8045C}" type="presOf" srcId="{01BB31B5-AF52-4334-BE1D-450DF96B6CEC}" destId="{B96B9053-771D-42D3-9D64-51ACAD09DC5C}" srcOrd="0" destOrd="0" presId="urn:microsoft.com/office/officeart/2008/layout/RadialCluster"/>
    <dgm:cxn modelId="{E1926118-B8E7-42CA-8841-514B59824532}" srcId="{1B36E1A0-63D9-44B0-AADA-1AA7C8BFE6AC}" destId="{40DF9F76-4EED-4D35-96D9-6455805B3D2A}" srcOrd="1" destOrd="0" parTransId="{B34B8168-AFF2-400D-86F0-0E159BECEBA5}" sibTransId="{BCBBD5AA-59FB-4206-915C-84214D86735B}"/>
    <dgm:cxn modelId="{2945EF9A-E302-4DD9-B745-EA8C8AA58D14}" type="presParOf" srcId="{281DDB16-67A0-4E1E-A2E6-95F95C5E6255}" destId="{90506B4C-4909-4E7A-9241-619BF46E35E8}" srcOrd="0" destOrd="0" presId="urn:microsoft.com/office/officeart/2008/layout/RadialCluster"/>
    <dgm:cxn modelId="{38CE9437-F909-46CB-B184-FC63E68BA792}" type="presParOf" srcId="{90506B4C-4909-4E7A-9241-619BF46E35E8}" destId="{4B294EE5-98E8-4180-99B8-F760DFDC401D}" srcOrd="0" destOrd="0" presId="urn:microsoft.com/office/officeart/2008/layout/RadialCluster"/>
    <dgm:cxn modelId="{7715CDD5-3EB2-40A5-92F6-ADE038242123}" type="presParOf" srcId="{90506B4C-4909-4E7A-9241-619BF46E35E8}" destId="{235F07BE-072E-4ED5-B23D-E0EA9D14DB54}" srcOrd="1" destOrd="0" presId="urn:microsoft.com/office/officeart/2008/layout/RadialCluster"/>
    <dgm:cxn modelId="{8EB6D2D6-3FB0-4753-90F2-62AEC943229A}" type="presParOf" srcId="{90506B4C-4909-4E7A-9241-619BF46E35E8}" destId="{B96B9053-771D-42D3-9D64-51ACAD09DC5C}" srcOrd="2" destOrd="0" presId="urn:microsoft.com/office/officeart/2008/layout/RadialCluster"/>
    <dgm:cxn modelId="{36DF3FE5-F3EE-4C84-BD31-82C6D6AC6019}" type="presParOf" srcId="{90506B4C-4909-4E7A-9241-619BF46E35E8}" destId="{809D188B-EFCE-49E4-B954-547270E5BD22}" srcOrd="3" destOrd="0" presId="urn:microsoft.com/office/officeart/2008/layout/RadialCluster"/>
    <dgm:cxn modelId="{4354505A-0E43-4467-A60B-ED4C3173548B}" type="presParOf" srcId="{90506B4C-4909-4E7A-9241-619BF46E35E8}" destId="{5DB60EC5-C50F-4DCA-83AB-C88865177C72}" srcOrd="4" destOrd="0" presId="urn:microsoft.com/office/officeart/2008/layout/RadialCluster"/>
    <dgm:cxn modelId="{FC9EC1BD-6E43-4D24-B3C7-ECC64EE50FFA}" type="presParOf" srcId="{90506B4C-4909-4E7A-9241-619BF46E35E8}" destId="{2F5E94DA-A116-470A-9AA2-44CD45C3CC2E}" srcOrd="5" destOrd="0" presId="urn:microsoft.com/office/officeart/2008/layout/RadialCluster"/>
    <dgm:cxn modelId="{0CDDE171-5303-4BC4-A0E8-19014D7F8583}" type="presParOf" srcId="{90506B4C-4909-4E7A-9241-619BF46E35E8}" destId="{87BC84DA-9E6D-4270-A8BA-4435831B34C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C4995C-1EDC-478F-A7E6-32BDDFAFD4FE}">
      <dsp:nvSpPr>
        <dsp:cNvPr id="0" name=""/>
        <dsp:cNvSpPr/>
      </dsp:nvSpPr>
      <dsp:spPr>
        <a:xfrm rot="10800000" flipV="1">
          <a:off x="0" y="0"/>
          <a:ext cx="3048000" cy="594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 </a:t>
          </a:r>
          <a:r>
            <a:rPr lang="en-US" sz="2400" kern="1200" dirty="0" err="1" smtClean="0"/>
            <a:t>retinut</a:t>
          </a:r>
          <a:endParaRPr lang="en-US" sz="2400" kern="1200" dirty="0"/>
        </a:p>
      </dsp:txBody>
      <dsp:txXfrm rot="10800000" flipV="1">
        <a:off x="0" y="0"/>
        <a:ext cx="3048000" cy="594334"/>
      </dsp:txXfrm>
    </dsp:sp>
    <dsp:sp modelId="{CC13671B-5AFF-4A61-94D0-21888495762B}">
      <dsp:nvSpPr>
        <dsp:cNvPr id="0" name=""/>
        <dsp:cNvSpPr/>
      </dsp:nvSpPr>
      <dsp:spPr>
        <a:xfrm>
          <a:off x="0" y="596392"/>
          <a:ext cx="3048000" cy="1154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4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err="1" smtClean="0"/>
            <a:t>Cheltuielile</a:t>
          </a:r>
          <a:r>
            <a:rPr lang="en-US" sz="1400" kern="1200" dirty="0" smtClean="0"/>
            <a:t> cu </a:t>
          </a:r>
          <a:r>
            <a:rPr lang="en-US" sz="1400" kern="1200" dirty="0" err="1" smtClean="0"/>
            <a:t>construc</a:t>
          </a:r>
          <a:r>
            <a:rPr lang="ro-RO" sz="1400" kern="1200" dirty="0" smtClean="0"/>
            <a:t>ți</a:t>
          </a:r>
          <a:r>
            <a:rPr lang="en-US" sz="1400" kern="1200" dirty="0" smtClean="0"/>
            <a:t>a au </a:t>
          </a:r>
          <a:r>
            <a:rPr lang="en-US" sz="1400" kern="1200" dirty="0" err="1" smtClean="0"/>
            <a:t>crescut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fa</a:t>
          </a:r>
          <a:r>
            <a:rPr lang="ro-RO" sz="1400" kern="1200" dirty="0" smtClean="0"/>
            <a:t>ță</a:t>
          </a:r>
          <a:r>
            <a:rPr lang="en-US" sz="1400" kern="1200" dirty="0" smtClean="0"/>
            <a:t> de </a:t>
          </a:r>
          <a:r>
            <a:rPr lang="en-US" sz="1400" kern="1200" dirty="0" err="1" smtClean="0"/>
            <a:t>anul</a:t>
          </a:r>
          <a:r>
            <a:rPr lang="en-US" sz="1400" kern="1200" dirty="0" smtClean="0"/>
            <a:t> 2008, </a:t>
          </a:r>
          <a:r>
            <a:rPr lang="en-US" sz="1400" kern="1200" dirty="0" err="1" smtClean="0"/>
            <a:t>datorit</a:t>
          </a:r>
          <a:r>
            <a:rPr lang="ro-RO" sz="1400" kern="1200" dirty="0" smtClean="0"/>
            <a:t>ă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pla</a:t>
          </a:r>
          <a:r>
            <a:rPr lang="ro-RO" sz="1400" kern="1200" dirty="0" smtClean="0"/>
            <a:t>ț</a:t>
          </a:r>
          <a:r>
            <a:rPr lang="en-US" sz="1400" kern="1200" dirty="0" err="1" smtClean="0"/>
            <a:t>ilor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facute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pentru</a:t>
          </a:r>
          <a:r>
            <a:rPr lang="en-US" sz="1400" kern="1200" dirty="0" smtClean="0"/>
            <a:t> CUP permit MLT, </a:t>
          </a:r>
          <a:r>
            <a:rPr lang="en-US" sz="1400" kern="1200" dirty="0" err="1" smtClean="0"/>
            <a:t>planuri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arhitect</a:t>
          </a:r>
          <a:r>
            <a:rPr lang="en-US" sz="1400" kern="1200" dirty="0" smtClean="0"/>
            <a:t> </a:t>
          </a:r>
          <a:r>
            <a:rPr lang="ro-RO" sz="1400" kern="1200" dirty="0" smtClean="0"/>
            <a:t>ș</a:t>
          </a:r>
          <a:r>
            <a:rPr lang="en-US" sz="1400" kern="1200" dirty="0" err="1" smtClean="0"/>
            <a:t>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consultan</a:t>
          </a:r>
          <a:r>
            <a:rPr lang="ro-RO" sz="1400" kern="1200" dirty="0" smtClean="0"/>
            <a:t>ț</a:t>
          </a:r>
          <a:r>
            <a:rPr lang="en-US" sz="1400" kern="1200" dirty="0" smtClean="0"/>
            <a:t>a </a:t>
          </a:r>
          <a:r>
            <a:rPr lang="en-US" sz="1400" kern="1200" dirty="0" err="1" smtClean="0"/>
            <a:t>avocat</a:t>
          </a:r>
          <a:r>
            <a:rPr lang="en-US" sz="1400" kern="1200" dirty="0" smtClean="0"/>
            <a:t>. 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b="0" kern="1200" dirty="0" err="1" smtClean="0"/>
            <a:t>Cheltuielile</a:t>
          </a:r>
          <a:r>
            <a:rPr lang="en-US" sz="1400" b="0" kern="1200" dirty="0" smtClean="0"/>
            <a:t> </a:t>
          </a:r>
          <a:r>
            <a:rPr lang="en-US" sz="1400" b="0" kern="1200" dirty="0" err="1" smtClean="0"/>
            <a:t>pentru</a:t>
          </a:r>
          <a:r>
            <a:rPr lang="en-US" sz="1400" b="0" kern="1200" dirty="0" smtClean="0"/>
            <a:t> </a:t>
          </a:r>
          <a:r>
            <a:rPr lang="en-US" sz="1400" b="0" kern="1200" dirty="0" err="1" smtClean="0"/>
            <a:t>publica</a:t>
          </a:r>
          <a:r>
            <a:rPr lang="ro-RO" sz="1400" b="0" kern="1200" dirty="0" smtClean="0"/>
            <a:t>ț</a:t>
          </a:r>
          <a:r>
            <a:rPr lang="en-US" sz="1400" b="0" kern="1200" dirty="0" smtClean="0"/>
            <a:t>ii </a:t>
          </a:r>
          <a:r>
            <a:rPr lang="ro-RO" sz="1400" b="0" kern="1200" dirty="0" smtClean="0"/>
            <a:t>ș</a:t>
          </a:r>
          <a:r>
            <a:rPr lang="en-US" sz="1400" b="0" kern="1200" dirty="0" err="1" smtClean="0"/>
            <a:t>i</a:t>
          </a:r>
          <a:r>
            <a:rPr lang="en-US" sz="1400" b="0" kern="1200" dirty="0" smtClean="0"/>
            <a:t> </a:t>
          </a:r>
          <a:r>
            <a:rPr lang="en-US" sz="1400" b="0" kern="1200" dirty="0" err="1" smtClean="0"/>
            <a:t>evenimente</a:t>
          </a:r>
          <a:r>
            <a:rPr lang="en-US" sz="1400" b="0" kern="1200" dirty="0" smtClean="0"/>
            <a:t> au sc</a:t>
          </a:r>
          <a:r>
            <a:rPr lang="ro-RO" sz="1400" b="0" kern="1200" dirty="0" smtClean="0"/>
            <a:t>ă</a:t>
          </a:r>
          <a:r>
            <a:rPr lang="en-US" sz="1400" b="0" kern="1200" dirty="0" err="1" smtClean="0"/>
            <a:t>zut</a:t>
          </a:r>
          <a:r>
            <a:rPr lang="en-US" sz="1400" b="0" kern="1200" dirty="0" smtClean="0"/>
            <a:t> </a:t>
          </a:r>
          <a:r>
            <a:rPr lang="en-US" sz="1400" b="0" kern="1200" dirty="0" err="1" smtClean="0"/>
            <a:t>fa</a:t>
          </a:r>
          <a:r>
            <a:rPr lang="ro-RO" sz="1400" b="0" kern="1200" dirty="0" smtClean="0"/>
            <a:t>ță</a:t>
          </a:r>
          <a:r>
            <a:rPr lang="en-US" sz="1400" b="0" kern="1200" dirty="0" smtClean="0"/>
            <a:t> de </a:t>
          </a:r>
          <a:r>
            <a:rPr lang="en-US" sz="1400" b="0" kern="1200" dirty="0" err="1" smtClean="0"/>
            <a:t>anul</a:t>
          </a:r>
          <a:r>
            <a:rPr lang="en-US" sz="1400" b="0" kern="1200" dirty="0" smtClean="0"/>
            <a:t> 2008.</a:t>
          </a:r>
          <a:endParaRPr lang="en-US" sz="1400" kern="1200" dirty="0"/>
        </a:p>
      </dsp:txBody>
      <dsp:txXfrm>
        <a:off x="0" y="596392"/>
        <a:ext cx="3048000" cy="11541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FCD8FC-135A-454A-86B9-523CB52B3BB1}">
      <dsp:nvSpPr>
        <dsp:cNvPr id="0" name=""/>
        <dsp:cNvSpPr/>
      </dsp:nvSpPr>
      <dsp:spPr>
        <a:xfrm>
          <a:off x="0" y="172351"/>
          <a:ext cx="4572000" cy="6820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Bank of America        $ 255, 359</a:t>
          </a:r>
          <a:endParaRPr lang="en-US" sz="2600" kern="1200" dirty="0"/>
        </a:p>
      </dsp:txBody>
      <dsp:txXfrm>
        <a:off x="0" y="172351"/>
        <a:ext cx="4572000" cy="682073"/>
      </dsp:txXfrm>
    </dsp:sp>
    <dsp:sp modelId="{4A7C9D92-C66E-461E-9CD4-2AB76A33C832}">
      <dsp:nvSpPr>
        <dsp:cNvPr id="0" name=""/>
        <dsp:cNvSpPr/>
      </dsp:nvSpPr>
      <dsp:spPr>
        <a:xfrm>
          <a:off x="0" y="854424"/>
          <a:ext cx="4572000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61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Main Accounts                  $ 208,720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Ladies Accounts                $  12,688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Charity Account                $  33,951</a:t>
          </a:r>
          <a:endParaRPr lang="en-US" sz="2000" kern="1200" dirty="0"/>
        </a:p>
      </dsp:txBody>
      <dsp:txXfrm>
        <a:off x="0" y="854424"/>
        <a:ext cx="4572000" cy="1049490"/>
      </dsp:txXfrm>
    </dsp:sp>
    <dsp:sp modelId="{B89D1014-832F-4E31-A52C-E31EB12F021B}">
      <dsp:nvSpPr>
        <dsp:cNvPr id="0" name=""/>
        <dsp:cNvSpPr/>
      </dsp:nvSpPr>
      <dsp:spPr>
        <a:xfrm>
          <a:off x="0" y="1903914"/>
          <a:ext cx="4572000" cy="6820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US Bank                      $ 247,499</a:t>
          </a:r>
          <a:endParaRPr lang="en-US" sz="2600" kern="1200" dirty="0"/>
        </a:p>
      </dsp:txBody>
      <dsp:txXfrm>
        <a:off x="0" y="1903914"/>
        <a:ext cx="4572000" cy="682073"/>
      </dsp:txXfrm>
    </dsp:sp>
    <dsp:sp modelId="{A5673C75-FA59-45D9-8DB7-04729D22A6E0}">
      <dsp:nvSpPr>
        <dsp:cNvPr id="0" name=""/>
        <dsp:cNvSpPr/>
      </dsp:nvSpPr>
      <dsp:spPr>
        <a:xfrm>
          <a:off x="0" y="2660868"/>
          <a:ext cx="4572000" cy="6820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Wells Fargo                $ 241,046</a:t>
          </a:r>
          <a:endParaRPr lang="en-US" sz="2600" kern="1200" dirty="0"/>
        </a:p>
      </dsp:txBody>
      <dsp:txXfrm>
        <a:off x="0" y="2660868"/>
        <a:ext cx="4572000" cy="682073"/>
      </dsp:txXfrm>
    </dsp:sp>
    <dsp:sp modelId="{86120A3B-2A86-4E28-9248-665760D72C71}">
      <dsp:nvSpPr>
        <dsp:cNvPr id="0" name=""/>
        <dsp:cNvSpPr/>
      </dsp:nvSpPr>
      <dsp:spPr>
        <a:xfrm>
          <a:off x="0" y="3417821"/>
          <a:ext cx="4572000" cy="6820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Fidelity                        $ 125,595</a:t>
          </a:r>
          <a:endParaRPr lang="en-US" sz="2600" kern="1200" dirty="0"/>
        </a:p>
      </dsp:txBody>
      <dsp:txXfrm>
        <a:off x="0" y="3417821"/>
        <a:ext cx="4572000" cy="682073"/>
      </dsp:txXfrm>
    </dsp:sp>
    <dsp:sp modelId="{3D3B3891-9B4A-44F4-8841-1A37ECBA2F6A}">
      <dsp:nvSpPr>
        <dsp:cNvPr id="0" name=""/>
        <dsp:cNvSpPr/>
      </dsp:nvSpPr>
      <dsp:spPr>
        <a:xfrm>
          <a:off x="0" y="4174775"/>
          <a:ext cx="4572000" cy="6820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TOTAL                       $ 869,499   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0" y="4174775"/>
        <a:ext cx="4572000" cy="68207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FCD8FC-135A-454A-86B9-523CB52B3BB1}">
      <dsp:nvSpPr>
        <dsp:cNvPr id="0" name=""/>
        <dsp:cNvSpPr/>
      </dsp:nvSpPr>
      <dsp:spPr>
        <a:xfrm>
          <a:off x="0" y="129186"/>
          <a:ext cx="8229599" cy="431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Î</a:t>
          </a:r>
          <a:r>
            <a:rPr lang="en-US" sz="1800" kern="1200" dirty="0" err="1" smtClean="0"/>
            <a:t>ncas</a:t>
          </a:r>
          <a:r>
            <a:rPr lang="ro-RO" sz="1800" kern="1200" dirty="0" smtClean="0"/>
            <a:t>ă</a:t>
          </a:r>
          <a:r>
            <a:rPr lang="en-US" sz="1800" kern="1200" dirty="0" smtClean="0"/>
            <a:t>rile de la </a:t>
          </a:r>
          <a:r>
            <a:rPr lang="en-US" sz="1800" kern="1200" dirty="0" err="1" smtClean="0"/>
            <a:t>slujbe</a:t>
          </a:r>
          <a:r>
            <a:rPr lang="en-US" sz="1800" kern="1200" dirty="0" smtClean="0"/>
            <a:t> </a:t>
          </a:r>
          <a:r>
            <a:rPr lang="ro-RO" sz="1800" kern="1200" dirty="0" smtClean="0"/>
            <a:t>ș</a:t>
          </a:r>
          <a:r>
            <a:rPr lang="en-US" sz="1800" kern="1200" dirty="0" err="1" smtClean="0"/>
            <a:t>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alte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activit</a:t>
          </a:r>
          <a:r>
            <a:rPr lang="ro-RO" sz="1800" kern="1200" dirty="0" smtClean="0"/>
            <a:t>ăț</a:t>
          </a:r>
          <a:r>
            <a:rPr lang="en-US" sz="1800" kern="1200" dirty="0" err="1" smtClean="0"/>
            <a:t>i</a:t>
          </a:r>
          <a:endParaRPr lang="en-US" sz="1800" kern="1200" dirty="0"/>
        </a:p>
      </dsp:txBody>
      <dsp:txXfrm>
        <a:off x="0" y="129186"/>
        <a:ext cx="8229599" cy="431729"/>
      </dsp:txXfrm>
    </dsp:sp>
    <dsp:sp modelId="{4A7C9D92-C66E-461E-9CD4-2AB76A33C832}">
      <dsp:nvSpPr>
        <dsp:cNvPr id="0" name=""/>
        <dsp:cNvSpPr/>
      </dsp:nvSpPr>
      <dsp:spPr>
        <a:xfrm>
          <a:off x="0" y="560916"/>
          <a:ext cx="8229599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Au </a:t>
          </a:r>
          <a:r>
            <a:rPr lang="en-US" sz="1600" kern="1200" dirty="0" err="1" smtClean="0"/>
            <a:t>fost</a:t>
          </a:r>
          <a:r>
            <a:rPr lang="en-US" sz="1600" kern="1200" dirty="0" smtClean="0"/>
            <a:t> </a:t>
          </a:r>
          <a:r>
            <a:rPr lang="ro-RO" sz="1600" kern="1200" dirty="0" smtClean="0"/>
            <a:t>î</a:t>
          </a:r>
          <a:r>
            <a:rPr lang="en-US" sz="1600" kern="1200" dirty="0" err="1" smtClean="0"/>
            <a:t>nregistrate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corect</a:t>
          </a:r>
          <a:r>
            <a:rPr lang="en-US" sz="1600" kern="1200" dirty="0" smtClean="0"/>
            <a:t> </a:t>
          </a:r>
          <a:r>
            <a:rPr lang="ro-RO" sz="1600" kern="1200" dirty="0" smtClean="0"/>
            <a:t>ș</a:t>
          </a:r>
          <a:r>
            <a:rPr lang="en-US" sz="1600" kern="1200" dirty="0" err="1" smtClean="0"/>
            <a:t>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depozitate</a:t>
          </a:r>
          <a:r>
            <a:rPr lang="en-US" sz="1600" kern="1200" dirty="0" smtClean="0"/>
            <a:t> in </a:t>
          </a:r>
          <a:r>
            <a:rPr lang="en-US" sz="1600" kern="1200" dirty="0" err="1" smtClean="0"/>
            <a:t>conturi</a:t>
          </a:r>
          <a:r>
            <a:rPr lang="en-US" sz="1600" kern="1200" dirty="0" smtClean="0"/>
            <a:t>.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Dona</a:t>
          </a:r>
          <a:r>
            <a:rPr lang="ro-RO" sz="1600" kern="1200" dirty="0" smtClean="0"/>
            <a:t>ț</a:t>
          </a:r>
          <a:r>
            <a:rPr lang="en-US" sz="1600" kern="1200" dirty="0" err="1" smtClean="0"/>
            <a:t>iile</a:t>
          </a:r>
          <a:r>
            <a:rPr lang="en-US" sz="1600" kern="1200" dirty="0" smtClean="0"/>
            <a:t> au </a:t>
          </a:r>
          <a:r>
            <a:rPr lang="en-US" sz="1600" kern="1200" dirty="0" err="1" smtClean="0"/>
            <a:t>fost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publicate</a:t>
          </a:r>
          <a:r>
            <a:rPr lang="en-US" sz="1600" kern="1200" dirty="0" smtClean="0"/>
            <a:t> </a:t>
          </a:r>
          <a:r>
            <a:rPr lang="ro-RO" sz="1600" kern="1200" dirty="0" smtClean="0"/>
            <a:t>î</a:t>
          </a:r>
          <a:r>
            <a:rPr lang="en-US" sz="1600" kern="1200" dirty="0" smtClean="0"/>
            <a:t>n </a:t>
          </a:r>
          <a:r>
            <a:rPr lang="en-US" sz="1600" kern="1200" dirty="0" err="1" smtClean="0"/>
            <a:t>buletin</a:t>
          </a:r>
          <a:r>
            <a:rPr lang="en-US" sz="1600" kern="1200" dirty="0" smtClean="0"/>
            <a:t>.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/>
            <a:t>Chitan</a:t>
          </a:r>
          <a:r>
            <a:rPr lang="ro-RO" sz="1600" kern="1200" dirty="0" smtClean="0"/>
            <a:t>ț</a:t>
          </a:r>
          <a:r>
            <a:rPr lang="en-US" sz="1600" kern="1200" dirty="0" err="1" smtClean="0"/>
            <a:t>ele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pentru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taxe</a:t>
          </a:r>
          <a:r>
            <a:rPr lang="en-US" sz="1600" kern="1200" dirty="0" smtClean="0"/>
            <a:t> au </a:t>
          </a:r>
          <a:r>
            <a:rPr lang="en-US" sz="1600" kern="1200" dirty="0" err="1" smtClean="0"/>
            <a:t>fost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trimise</a:t>
          </a:r>
          <a:r>
            <a:rPr lang="en-US" sz="1600" kern="1200" dirty="0" smtClean="0"/>
            <a:t> p</a:t>
          </a:r>
          <a:r>
            <a:rPr lang="ro-RO" sz="1600" kern="1200" dirty="0" smtClean="0"/>
            <a:t>â</a:t>
          </a:r>
          <a:r>
            <a:rPr lang="en-US" sz="1600" kern="1200" dirty="0" err="1" smtClean="0"/>
            <a:t>na</a:t>
          </a:r>
          <a:r>
            <a:rPr lang="en-US" sz="1600" kern="1200" dirty="0" smtClean="0"/>
            <a:t> la 2/15.</a:t>
          </a:r>
          <a:endParaRPr lang="en-US" sz="1600" kern="1200" dirty="0"/>
        </a:p>
      </dsp:txBody>
      <dsp:txXfrm>
        <a:off x="0" y="560916"/>
        <a:ext cx="8229599" cy="819720"/>
      </dsp:txXfrm>
    </dsp:sp>
    <dsp:sp modelId="{B89D1014-832F-4E31-A52C-E31EB12F021B}">
      <dsp:nvSpPr>
        <dsp:cNvPr id="0" name=""/>
        <dsp:cNvSpPr/>
      </dsp:nvSpPr>
      <dsp:spPr>
        <a:xfrm>
          <a:off x="0" y="1380636"/>
          <a:ext cx="8229599" cy="431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Pla</a:t>
          </a:r>
          <a:r>
            <a:rPr lang="ro-RO" sz="1800" kern="1200" dirty="0" smtClean="0"/>
            <a:t>ț</a:t>
          </a:r>
          <a:r>
            <a:rPr lang="en-US" sz="1800" kern="1200" dirty="0" err="1" smtClean="0"/>
            <a:t>ile</a:t>
          </a:r>
          <a:endParaRPr lang="en-US" sz="1800" kern="1200" dirty="0"/>
        </a:p>
      </dsp:txBody>
      <dsp:txXfrm>
        <a:off x="0" y="1380636"/>
        <a:ext cx="8229599" cy="431729"/>
      </dsp:txXfrm>
    </dsp:sp>
    <dsp:sp modelId="{5B811F78-DA7B-445D-A6C5-B69F86929669}">
      <dsp:nvSpPr>
        <dsp:cNvPr id="0" name=""/>
        <dsp:cNvSpPr/>
      </dsp:nvSpPr>
      <dsp:spPr>
        <a:xfrm>
          <a:off x="0" y="1812366"/>
          <a:ext cx="8229599" cy="1415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Au </a:t>
          </a:r>
          <a:r>
            <a:rPr lang="en-US" sz="1400" kern="1200" dirty="0" err="1" smtClean="0"/>
            <a:t>fost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executate</a:t>
          </a:r>
          <a:r>
            <a:rPr lang="en-US" sz="1400" kern="1200" dirty="0" smtClean="0"/>
            <a:t> la </a:t>
          </a:r>
          <a:r>
            <a:rPr lang="en-US" sz="1400" kern="1200" dirty="0" err="1" smtClean="0"/>
            <a:t>timp</a:t>
          </a:r>
          <a:r>
            <a:rPr lang="en-US" sz="1400" kern="1200" dirty="0" smtClean="0"/>
            <a:t> </a:t>
          </a:r>
          <a:r>
            <a:rPr lang="ro-RO" sz="1400" kern="1200" dirty="0" smtClean="0"/>
            <a:t>ș</a:t>
          </a:r>
          <a:r>
            <a:rPr lang="en-US" sz="1400" kern="1200" dirty="0" err="1" smtClean="0"/>
            <a:t>i</a:t>
          </a:r>
          <a:r>
            <a:rPr lang="en-US" sz="1400" kern="1200" dirty="0" smtClean="0"/>
            <a:t> nu au </a:t>
          </a:r>
          <a:r>
            <a:rPr lang="en-US" sz="1400" kern="1200" dirty="0" err="1" smtClean="0"/>
            <a:t>fost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penalizari</a:t>
          </a:r>
          <a:r>
            <a:rPr lang="en-US" sz="1400" kern="1200" dirty="0" smtClean="0"/>
            <a:t>.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err="1" smtClean="0"/>
            <a:t>Bugetul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aprobat</a:t>
          </a:r>
          <a:r>
            <a:rPr lang="en-US" sz="1400" kern="1200" dirty="0" smtClean="0"/>
            <a:t> de </a:t>
          </a:r>
          <a:r>
            <a:rPr lang="en-US" sz="1400" kern="1200" dirty="0" err="1" smtClean="0"/>
            <a:t>adunarea</a:t>
          </a:r>
          <a:r>
            <a:rPr lang="en-US" sz="1400" kern="1200" dirty="0" smtClean="0"/>
            <a:t> general</a:t>
          </a:r>
          <a:r>
            <a:rPr lang="ro-RO" sz="1400" kern="1200" dirty="0" smtClean="0"/>
            <a:t>ă</a:t>
          </a:r>
          <a:r>
            <a:rPr lang="en-US" sz="1400" kern="1200" dirty="0" smtClean="0"/>
            <a:t> a </a:t>
          </a:r>
          <a:r>
            <a:rPr lang="en-US" sz="1400" kern="1200" dirty="0" err="1" smtClean="0"/>
            <a:t>fost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respectat</a:t>
          </a:r>
          <a:r>
            <a:rPr lang="en-US" sz="1400" kern="1200" dirty="0" smtClean="0"/>
            <a:t> </a:t>
          </a:r>
          <a:r>
            <a:rPr lang="ro-RO" sz="1400" kern="1200" dirty="0" smtClean="0"/>
            <a:t>ș</a:t>
          </a:r>
          <a:r>
            <a:rPr lang="en-US" sz="1400" kern="1200" dirty="0" err="1" smtClean="0"/>
            <a:t>i</a:t>
          </a:r>
          <a:r>
            <a:rPr lang="en-US" sz="1400" kern="1200" dirty="0" smtClean="0"/>
            <a:t> </a:t>
          </a:r>
          <a:r>
            <a:rPr lang="ro-RO" sz="1400" kern="1200" dirty="0" smtClean="0"/>
            <a:t>î</a:t>
          </a:r>
          <a:r>
            <a:rPr lang="en-US" sz="1400" kern="1200" dirty="0" smtClean="0"/>
            <a:t>n </a:t>
          </a:r>
          <a:r>
            <a:rPr lang="en-US" sz="1400" kern="1200" dirty="0" err="1" smtClean="0"/>
            <a:t>multe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situa</a:t>
          </a:r>
          <a:r>
            <a:rPr lang="ro-RO" sz="1400" kern="1200" dirty="0" smtClean="0"/>
            <a:t>ț</a:t>
          </a:r>
          <a:r>
            <a:rPr lang="en-US" sz="1400" kern="1200" dirty="0" smtClean="0"/>
            <a:t>ii s-a </a:t>
          </a:r>
          <a:r>
            <a:rPr lang="en-US" sz="1400" kern="1200" dirty="0" err="1" smtClean="0"/>
            <a:t>cheltuit</a:t>
          </a:r>
          <a:r>
            <a:rPr lang="en-US" sz="1400" kern="1200" dirty="0" smtClean="0"/>
            <a:t> sub </a:t>
          </a:r>
          <a:r>
            <a:rPr lang="en-US" sz="1400" kern="1200" dirty="0" err="1" smtClean="0"/>
            <a:t>buget</a:t>
          </a:r>
          <a:r>
            <a:rPr lang="en-US" sz="1400" kern="1200" dirty="0" smtClean="0"/>
            <a:t>.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err="1" smtClean="0"/>
            <a:t>Pentru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cheltuielile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importante</a:t>
          </a:r>
          <a:r>
            <a:rPr lang="en-US" sz="1400" kern="1200" dirty="0" smtClean="0"/>
            <a:t> cu </a:t>
          </a:r>
          <a:r>
            <a:rPr lang="en-US" sz="1400" kern="1200" dirty="0" err="1" smtClean="0"/>
            <a:t>construc</a:t>
          </a:r>
          <a:r>
            <a:rPr lang="ro-RO" sz="1400" kern="1200" dirty="0" smtClean="0"/>
            <a:t>ți</a:t>
          </a:r>
          <a:r>
            <a:rPr lang="en-US" sz="1400" kern="1200" dirty="0" smtClean="0"/>
            <a:t>a s-au </a:t>
          </a:r>
          <a:r>
            <a:rPr lang="en-US" sz="1400" kern="1200" dirty="0" err="1" smtClean="0"/>
            <a:t>analizat</a:t>
          </a:r>
          <a:r>
            <a:rPr lang="en-US" sz="1400" kern="1200" dirty="0" smtClean="0"/>
            <a:t> multiple op</a:t>
          </a:r>
          <a:r>
            <a:rPr lang="ro-RO" sz="1400" kern="1200" dirty="0" smtClean="0"/>
            <a:t>ț</a:t>
          </a:r>
          <a:r>
            <a:rPr lang="en-US" sz="1400" kern="1200" dirty="0" err="1" smtClean="0"/>
            <a:t>iuni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pentru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fiecare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cheltuial</a:t>
          </a:r>
          <a:r>
            <a:rPr lang="ro-RO" sz="1400" kern="1200" dirty="0" smtClean="0"/>
            <a:t>ă</a:t>
          </a:r>
          <a:r>
            <a:rPr lang="en-US" sz="1400" kern="1200" dirty="0" smtClean="0"/>
            <a:t>.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err="1" smtClean="0"/>
            <a:t>Chletuielile</a:t>
          </a:r>
          <a:r>
            <a:rPr lang="en-US" sz="1400" kern="1200" dirty="0" smtClean="0"/>
            <a:t> au </a:t>
          </a:r>
          <a:r>
            <a:rPr lang="en-US" sz="1400" kern="1200" dirty="0" err="1" smtClean="0"/>
            <a:t>fost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discutate</a:t>
          </a:r>
          <a:r>
            <a:rPr lang="en-US" sz="1400" kern="1200" dirty="0" smtClean="0"/>
            <a:t> </a:t>
          </a:r>
          <a:r>
            <a:rPr lang="ro-RO" sz="1400" kern="1200" dirty="0" smtClean="0"/>
            <a:t>ș</a:t>
          </a:r>
          <a:r>
            <a:rPr lang="en-US" sz="1400" kern="1200" dirty="0" err="1" smtClean="0"/>
            <a:t>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aprobate</a:t>
          </a:r>
          <a:r>
            <a:rPr lang="en-US" sz="1400" kern="1200" dirty="0" smtClean="0"/>
            <a:t> de </a:t>
          </a:r>
          <a:r>
            <a:rPr lang="en-US" sz="1400" kern="1200" dirty="0" err="1" smtClean="0"/>
            <a:t>consiliu</a:t>
          </a:r>
          <a:r>
            <a:rPr lang="en-US" sz="1400" kern="1200" dirty="0" smtClean="0"/>
            <a:t>.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err="1" smtClean="0"/>
            <a:t>Pentru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cheltuielile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efectuate</a:t>
          </a:r>
          <a:r>
            <a:rPr lang="en-US" sz="1400" kern="1200" dirty="0" smtClean="0"/>
            <a:t> de </a:t>
          </a:r>
          <a:r>
            <a:rPr lang="en-US" sz="1400" kern="1200" dirty="0" err="1" smtClean="0"/>
            <a:t>membrii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comunit</a:t>
          </a:r>
          <a:r>
            <a:rPr lang="ro-RO" sz="1400" kern="1200" dirty="0" smtClean="0"/>
            <a:t>ăț</a:t>
          </a:r>
          <a:r>
            <a:rPr lang="en-US" sz="1400" kern="1200" dirty="0" smtClean="0"/>
            <a:t>ii la </a:t>
          </a:r>
          <a:r>
            <a:rPr lang="en-US" sz="1400" kern="1200" dirty="0" err="1" smtClean="0"/>
            <a:t>evenimente</a:t>
          </a:r>
          <a:r>
            <a:rPr lang="en-US" sz="1400" kern="1200" dirty="0" smtClean="0"/>
            <a:t> s-au </a:t>
          </a:r>
          <a:r>
            <a:rPr lang="en-US" sz="1400" kern="1200" dirty="0" err="1" smtClean="0"/>
            <a:t>efectuat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decont</a:t>
          </a:r>
          <a:r>
            <a:rPr lang="ro-RO" sz="1400" kern="1200" dirty="0" smtClean="0"/>
            <a:t>ă</a:t>
          </a:r>
          <a:r>
            <a:rPr lang="en-US" sz="1400" kern="1200" dirty="0" err="1" smtClean="0"/>
            <a:t>ri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baz</a:t>
          </a:r>
          <a:r>
            <a:rPr lang="ro-RO" sz="1400" kern="1200" dirty="0" smtClean="0"/>
            <a:t>ă</a:t>
          </a:r>
          <a:r>
            <a:rPr lang="en-US" sz="1400" kern="1200" dirty="0" smtClean="0"/>
            <a:t> de </a:t>
          </a:r>
          <a:r>
            <a:rPr lang="en-US" sz="1400" kern="1200" dirty="0" err="1" smtClean="0"/>
            <a:t>chitan</a:t>
          </a:r>
          <a:r>
            <a:rPr lang="ro-RO" sz="1400" kern="1200" dirty="0" smtClean="0"/>
            <a:t>ț</a:t>
          </a:r>
          <a:r>
            <a:rPr lang="en-US" sz="1400" kern="1200" dirty="0" smtClean="0"/>
            <a:t>e.</a:t>
          </a:r>
          <a:endParaRPr lang="en-US" sz="1400" kern="1200" dirty="0"/>
        </a:p>
      </dsp:txBody>
      <dsp:txXfrm>
        <a:off x="0" y="1812366"/>
        <a:ext cx="8229599" cy="1415880"/>
      </dsp:txXfrm>
    </dsp:sp>
    <dsp:sp modelId="{A5673C75-FA59-45D9-8DB7-04729D22A6E0}">
      <dsp:nvSpPr>
        <dsp:cNvPr id="0" name=""/>
        <dsp:cNvSpPr/>
      </dsp:nvSpPr>
      <dsp:spPr>
        <a:xfrm>
          <a:off x="0" y="3228246"/>
          <a:ext cx="8229599" cy="431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Recomandari</a:t>
          </a:r>
          <a:endParaRPr lang="en-US" sz="1800" kern="1200" dirty="0"/>
        </a:p>
      </dsp:txBody>
      <dsp:txXfrm>
        <a:off x="0" y="3228246"/>
        <a:ext cx="8229599" cy="431729"/>
      </dsp:txXfrm>
    </dsp:sp>
    <dsp:sp modelId="{83F35DB3-49AF-4EE8-9225-279490A4E35B}">
      <dsp:nvSpPr>
        <dsp:cNvPr id="0" name=""/>
        <dsp:cNvSpPr/>
      </dsp:nvSpPr>
      <dsp:spPr>
        <a:xfrm>
          <a:off x="0" y="3659976"/>
          <a:ext cx="8229599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Av</a:t>
          </a:r>
          <a:r>
            <a:rPr lang="ro-RO" sz="1400" kern="1200" dirty="0" smtClean="0"/>
            <a:t>â</a:t>
          </a:r>
          <a:r>
            <a:rPr lang="en-US" sz="1400" kern="1200" dirty="0" err="1" smtClean="0"/>
            <a:t>nd</a:t>
          </a:r>
          <a:r>
            <a:rPr lang="en-US" sz="1400" kern="1200" dirty="0" smtClean="0"/>
            <a:t> </a:t>
          </a:r>
          <a:r>
            <a:rPr lang="ro-RO" sz="1400" kern="1200" dirty="0" smtClean="0"/>
            <a:t>î</a:t>
          </a:r>
          <a:r>
            <a:rPr lang="en-US" sz="1400" kern="1200" dirty="0" smtClean="0"/>
            <a:t>n </a:t>
          </a:r>
          <a:r>
            <a:rPr lang="en-US" sz="1400" kern="1200" dirty="0" err="1" smtClean="0"/>
            <a:t>vedere</a:t>
          </a:r>
          <a:r>
            <a:rPr lang="en-US" sz="1400" kern="1200" dirty="0" smtClean="0"/>
            <a:t> c</a:t>
          </a:r>
          <a:r>
            <a:rPr lang="ro-RO" sz="1400" kern="1200" dirty="0" smtClean="0"/>
            <a:t>ă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vom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avea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cheltuieli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crescute</a:t>
          </a:r>
          <a:r>
            <a:rPr lang="en-US" sz="1400" kern="1200" dirty="0" smtClean="0"/>
            <a:t> cu </a:t>
          </a:r>
          <a:r>
            <a:rPr lang="en-US" sz="1400" kern="1200" dirty="0" err="1" smtClean="0"/>
            <a:t>construc</a:t>
          </a:r>
          <a:r>
            <a:rPr lang="ro-RO" sz="1400" kern="1200" dirty="0" smtClean="0"/>
            <a:t>ț</a:t>
          </a:r>
          <a:r>
            <a:rPr lang="en-US" sz="1400" kern="1200" dirty="0" err="1" smtClean="0"/>
            <a:t>ia</a:t>
          </a:r>
          <a:r>
            <a:rPr lang="en-US" sz="1400" kern="1200" dirty="0" smtClean="0"/>
            <a:t> s</a:t>
          </a:r>
          <a:r>
            <a:rPr lang="ro-RO" sz="1400" kern="1200" dirty="0" smtClean="0"/>
            <a:t>ă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continuam</a:t>
          </a:r>
          <a:r>
            <a:rPr lang="en-US" sz="1400" kern="1200" dirty="0" smtClean="0"/>
            <a:t> s</a:t>
          </a:r>
          <a:r>
            <a:rPr lang="ro-RO" sz="1400" kern="1200" dirty="0" smtClean="0"/>
            <a:t>ă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evaluam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cel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putin</a:t>
          </a:r>
          <a:r>
            <a:rPr lang="en-US" sz="1400" kern="1200" dirty="0" smtClean="0"/>
            <a:t> 3 op</a:t>
          </a:r>
          <a:r>
            <a:rPr lang="ro-RO" sz="1400" kern="1200" dirty="0" smtClean="0"/>
            <a:t>ț</a:t>
          </a:r>
          <a:r>
            <a:rPr lang="en-US" sz="1400" kern="1200" dirty="0" err="1" smtClean="0"/>
            <a:t>iuni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pentru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fiecare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lucrare</a:t>
          </a:r>
          <a:r>
            <a:rPr lang="en-US" sz="1400" kern="1200" dirty="0" smtClean="0"/>
            <a:t>.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err="1" smtClean="0"/>
            <a:t>Toate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lucrarile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mari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inclusiv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cele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executate</a:t>
          </a:r>
          <a:r>
            <a:rPr lang="en-US" sz="1400" kern="1200" dirty="0" smtClean="0"/>
            <a:t> de </a:t>
          </a:r>
          <a:r>
            <a:rPr lang="en-US" sz="1400" kern="1200" dirty="0" err="1" smtClean="0"/>
            <a:t>membrii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comunitatii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vor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fi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facute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baz</a:t>
          </a:r>
          <a:r>
            <a:rPr lang="ro-RO" sz="1400" kern="1200" dirty="0" smtClean="0"/>
            <a:t>ă</a:t>
          </a:r>
          <a:r>
            <a:rPr lang="en-US" sz="1400" kern="1200" dirty="0" smtClean="0"/>
            <a:t> de contract.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err="1" smtClean="0"/>
            <a:t>Cheltuielile</a:t>
          </a:r>
          <a:r>
            <a:rPr lang="en-US" sz="1400" kern="1200" dirty="0" smtClean="0"/>
            <a:t> f</a:t>
          </a:r>
          <a:r>
            <a:rPr lang="ro-RO" sz="1400" kern="1200" dirty="0" smtClean="0"/>
            <a:t>ă</a:t>
          </a:r>
          <a:r>
            <a:rPr lang="en-US" sz="1400" kern="1200" dirty="0" smtClean="0"/>
            <a:t>cute de </a:t>
          </a:r>
          <a:r>
            <a:rPr lang="en-US" sz="1400" kern="1200" dirty="0" err="1" smtClean="0"/>
            <a:t>membrii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comunit</a:t>
          </a:r>
          <a:r>
            <a:rPr lang="ro-RO" sz="1400" kern="1200" dirty="0" smtClean="0"/>
            <a:t>ăț</a:t>
          </a:r>
          <a:r>
            <a:rPr lang="en-US" sz="1400" kern="1200" dirty="0" smtClean="0"/>
            <a:t>ii (la </a:t>
          </a:r>
          <a:r>
            <a:rPr lang="en-US" sz="1400" kern="1200" dirty="0" err="1" smtClean="0"/>
            <a:t>activit</a:t>
          </a:r>
          <a:r>
            <a:rPr lang="ro-RO" sz="1400" kern="1200" dirty="0" smtClean="0"/>
            <a:t>ăț</a:t>
          </a:r>
          <a:r>
            <a:rPr lang="en-US" sz="1400" kern="1200" dirty="0" err="1" smtClean="0"/>
            <a:t>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sau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alte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lucr</a:t>
          </a:r>
          <a:r>
            <a:rPr lang="ro-RO" sz="1400" kern="1200" dirty="0" smtClean="0"/>
            <a:t>ă</a:t>
          </a:r>
          <a:r>
            <a:rPr lang="en-US" sz="1400" kern="1200" dirty="0" err="1" smtClean="0"/>
            <a:t>ri</a:t>
          </a:r>
          <a:r>
            <a:rPr lang="en-US" sz="1400" kern="1200" dirty="0" smtClean="0"/>
            <a:t>) </a:t>
          </a:r>
          <a:r>
            <a:rPr lang="en-US" sz="1400" kern="1200" dirty="0" err="1" smtClean="0"/>
            <a:t>trebuie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decontate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baza</a:t>
          </a:r>
          <a:r>
            <a:rPr lang="en-US" sz="1400" kern="1200" dirty="0" smtClean="0"/>
            <a:t> de </a:t>
          </a:r>
          <a:r>
            <a:rPr lang="en-US" sz="1400" kern="1200" dirty="0" err="1" smtClean="0"/>
            <a:t>chitan</a:t>
          </a:r>
          <a:r>
            <a:rPr lang="ro-RO" sz="1400" kern="1200" dirty="0" smtClean="0"/>
            <a:t>ță</a:t>
          </a:r>
          <a:r>
            <a:rPr lang="en-US" sz="1400" kern="1200" dirty="0" smtClean="0"/>
            <a:t>.</a:t>
          </a:r>
          <a:endParaRPr lang="en-US" sz="1400" kern="1200" dirty="0"/>
        </a:p>
      </dsp:txBody>
      <dsp:txXfrm>
        <a:off x="0" y="3659976"/>
        <a:ext cx="8229599" cy="1117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2A5D6F-323B-4454-AEE8-B92CC9811A54}" type="datetimeFigureOut">
              <a:rPr lang="en-US"/>
              <a:pPr>
                <a:defRPr/>
              </a:pPr>
              <a:t>1/31/2010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C44C415-E848-43E1-85E6-1FE700526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B68A27-1514-4A33-B722-C3B6399974A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75C848-77E6-4A7C-B946-248A4D2D734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D5B6FA-9F4C-4245-A7BB-6EB4CEE85D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75C848-77E6-4A7C-B946-248A4D2D734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8AA4C-D0FD-4CAB-B570-3538A551060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D8B0A1-1C2E-4E2B-9D88-995E0FC60EC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8B565C-CCE1-4753-95B4-8277DB79457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44C415-E848-43E1-85E6-1FE700526C0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44C415-E848-43E1-85E6-1FE700526C0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D5B6FA-9F4C-4245-A7BB-6EB4CEE85D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E44E3A-007D-4DD5-871E-E31D1786272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94C304-9E36-4065-AC62-AA3E2EE60B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D69CBD-72FD-4504-AB38-2C40D8B2D1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92BA45-2BB4-4CF8-8C9D-D9FC0A4E812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63FB49-B450-4BE4-BD28-ADEA1FE49D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C17186-5BB1-4839-83AB-20CB0E5C04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6809A1-1D20-4576-8F50-AE504BC7A2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FACBB8-8497-4C5F-A389-8806C69665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Impartirea in cele doua faze de constructie</a:t>
            </a:r>
          </a:p>
          <a:p>
            <a:pPr>
              <a:spcBef>
                <a:spcPct val="0"/>
              </a:spcBef>
            </a:pPr>
            <a:r>
              <a:rPr lang="en-US" smtClean="0"/>
              <a:t>Doi ani putem avea intregul complex construit!</a:t>
            </a:r>
          </a:p>
          <a:p>
            <a:pPr>
              <a:spcBef>
                <a:spcPct val="0"/>
              </a:spcBef>
            </a:pPr>
            <a:r>
              <a:rPr lang="en-US" smtClean="0"/>
              <a:t>Depinde de nivelul donatiilor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FACBB8-8497-4C5F-A389-8806C69665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Impartirea in cele doua faze de constructie</a:t>
            </a:r>
          </a:p>
          <a:p>
            <a:pPr>
              <a:spcBef>
                <a:spcPct val="0"/>
              </a:spcBef>
            </a:pPr>
            <a:r>
              <a:rPr lang="en-US" smtClean="0"/>
              <a:t>Doi ani putem avea intregul complex construit!</a:t>
            </a:r>
          </a:p>
          <a:p>
            <a:pPr>
              <a:spcBef>
                <a:spcPct val="0"/>
              </a:spcBef>
            </a:pPr>
            <a:r>
              <a:rPr lang="en-US" smtClean="0"/>
              <a:t>Depinde de nivelul donatiilor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8CBAB5-E335-4961-9999-C0A2D91C71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Constructie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faze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Grup</a:t>
            </a:r>
            <a:r>
              <a:rPr lang="en-US" dirty="0" smtClean="0"/>
              <a:t> de </a:t>
            </a:r>
            <a:r>
              <a:rPr lang="en-US" dirty="0" err="1" smtClean="0"/>
              <a:t>actiune</a:t>
            </a:r>
            <a:r>
              <a:rPr lang="en-US" dirty="0" smtClean="0"/>
              <a:t> 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intalniri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saptamanale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luni</a:t>
            </a:r>
            <a:r>
              <a:rPr lang="en-US" baseline="0" dirty="0" smtClean="0"/>
              <a:t> de la 6:30pm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err="1" smtClean="0"/>
              <a:t>Mesaj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comun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brosura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comunicare</a:t>
            </a: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err="1" smtClean="0"/>
              <a:t>Pulsul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comunitatii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discutii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personale</a:t>
            </a:r>
            <a:r>
              <a:rPr lang="en-US" baseline="0" dirty="0" smtClean="0"/>
              <a:t>, cu </a:t>
            </a:r>
            <a:r>
              <a:rPr lang="en-US" baseline="0" dirty="0" err="1" smtClean="0"/>
              <a:t>invitatii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grup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voluntari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vizite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membrii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comunitatii</a:t>
            </a:r>
            <a:r>
              <a:rPr lang="en-US" baseline="0" dirty="0" smtClean="0"/>
              <a:t>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err="1" smtClean="0"/>
              <a:t>Parintele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membri</a:t>
            </a:r>
            <a:r>
              <a:rPr lang="en-US" baseline="0" dirty="0" smtClean="0"/>
              <a:t> din </a:t>
            </a:r>
            <a:r>
              <a:rPr lang="en-US" baseline="0" dirty="0" err="1" smtClean="0"/>
              <a:t>consiliu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alaturi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alti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enoriasi</a:t>
            </a:r>
            <a:endParaRPr lang="en-US" baseline="0" dirty="0" smtClean="0"/>
          </a:p>
          <a:p>
            <a:pPr marL="171450" lvl="0" indent="-1714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44C415-E848-43E1-85E6-1FE700526C0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4645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455B02-DB71-416B-8599-114AD004F9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3F58AC-C24C-4303-8A33-AD997AC3DA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B68A27-1514-4A33-B722-C3B6399974A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C3B884-2B0A-4B4E-AA79-FEC95F18D7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6809A1-1D20-4576-8F50-AE504BC7A2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8CBAB5-E335-4961-9999-C0A2D91C71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C0F2EA-C694-4800-A4B3-CC16F469F5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44C415-E848-43E1-85E6-1FE700526C0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44C415-E848-43E1-85E6-1FE700526C0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44C415-E848-43E1-85E6-1FE700526C0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44C415-E848-43E1-85E6-1FE700526C0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44C415-E848-43E1-85E6-1FE700526C0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DC5C6-62A0-45A5-855C-E6A639DE9A0B}" type="datetimeFigureOut">
              <a:rPr lang="en-US"/>
              <a:pPr>
                <a:defRPr/>
              </a:pPr>
              <a:t>1/31/2010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67480-B9FC-4CFF-87B9-22C64FDDA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3DD38-6E33-4484-8865-1426FBC0570E}" type="datetimeFigureOut">
              <a:rPr lang="en-US"/>
              <a:pPr>
                <a:defRPr/>
              </a:pPr>
              <a:t>1/31/2010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723B8-E933-4A65-9BBC-69C62A390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BA9D1-A526-419A-B101-E7CFA9428BEA}" type="datetimeFigureOut">
              <a:rPr lang="en-US"/>
              <a:pPr>
                <a:defRPr/>
              </a:pPr>
              <a:t>1/31/2010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5842-A0A3-4EB4-8B71-467A84F20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69339-DA8C-473F-AD8A-E8BFA395A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80C50-1DD9-4CF2-A649-526B5FB0E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861DD-A106-4F85-976A-934B510B4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73274-5A38-439B-8624-C76B013A6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3FE39-FCF3-4309-ACCA-D0D08DBDD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1EA5B-B11D-419A-AE81-9A9F8D621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5DEB-D504-4937-9BE6-FFF7E400B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69AF9-67E2-45B7-A4D9-586833F05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3B37A-9FAB-4A7C-A949-BA6FB03DB257}" type="datetimeFigureOut">
              <a:rPr lang="en-US"/>
              <a:pPr>
                <a:defRPr/>
              </a:pPr>
              <a:t>1/31/2010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B44E3-0FA4-4827-9582-5827FAA73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76F38-8F94-4F11-9C96-D696B5586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3C16A-EFF6-4955-8F67-F9E4D447B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1956D-2F0A-4262-A1F9-B240282B3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45CA6-8396-4E62-ACBF-F82F9BC5388E}" type="datetimeFigureOut">
              <a:rPr lang="en-US"/>
              <a:pPr>
                <a:defRPr/>
              </a:pPr>
              <a:t>1/31/2010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6CE60-A2E0-46B9-B8B2-BC05EF345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5B2C9-24E1-4E81-846C-D386823674B3}" type="datetimeFigureOut">
              <a:rPr lang="en-US"/>
              <a:pPr>
                <a:defRPr/>
              </a:pPr>
              <a:t>1/31/2010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B855B-8B78-43B4-B271-B242008BE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D7D60-4AEE-4E0E-BBD9-E0D4B6C7A4AC}" type="datetimeFigureOut">
              <a:rPr lang="en-US"/>
              <a:pPr>
                <a:defRPr/>
              </a:pPr>
              <a:t>1/31/2010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8F576-47C6-4002-AF26-9EB781639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27D50-6566-42F0-A197-471DFB0C60C8}" type="datetimeFigureOut">
              <a:rPr lang="en-US"/>
              <a:pPr>
                <a:defRPr/>
              </a:pPr>
              <a:t>1/31/2010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C587B-550F-4201-8C09-7D4CF04ED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4B05F-5E20-44DE-99F4-072AAFDC09AB}" type="datetimeFigureOut">
              <a:rPr lang="en-US"/>
              <a:pPr>
                <a:defRPr/>
              </a:pPr>
              <a:t>1/31/2010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A099-5A22-4814-9C1F-85753EE9E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C5BE7-5A5D-4C09-82AA-CAC92324D218}" type="datetimeFigureOut">
              <a:rPr lang="en-US"/>
              <a:pPr>
                <a:defRPr/>
              </a:pPr>
              <a:t>1/31/2010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0097B-1CF1-4E12-8A5D-0B13069A7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C7B13-8FB4-4DF0-B3AA-D19C4CB58D9D}" type="datetimeFigureOut">
              <a:rPr lang="en-US"/>
              <a:pPr>
                <a:defRPr/>
              </a:pPr>
              <a:t>1/31/2010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D96D-DC9D-49AC-B4EF-F42CAC1D4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EE616B-FFF0-4767-A974-0FD960A3EEBB}" type="datetimeFigureOut">
              <a:rPr lang="en-US"/>
              <a:pPr>
                <a:defRPr/>
              </a:pPr>
              <a:t>1/31/2010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8317E4-AB73-4487-9DF7-6EA1C0743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 contrast="2000"/>
          </a:blip>
          <a:srcRect/>
          <a:stretch>
            <a:fillRect l="-1000" t="-4000" r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9477D77-E12E-4017-9F24-A94393BD4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Adunarea General</a:t>
            </a:r>
            <a:r>
              <a:rPr lang="ro-RO" dirty="0" smtClean="0"/>
              <a:t>ă</a:t>
            </a:r>
            <a:r>
              <a:rPr lang="it-IT" dirty="0" smtClean="0"/>
              <a:t> Parohial</a:t>
            </a:r>
            <a:r>
              <a:rPr lang="ro-RO" dirty="0" smtClean="0"/>
              <a:t>ă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31 Ianuarie 2010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076" name="Picture 2" descr="3ier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1600" b="1">
              <a:ea typeface="Times New Roman" pitchFamily="18" charset="0"/>
            </a:endParaRPr>
          </a:p>
          <a:p>
            <a:pPr algn="ctr"/>
            <a:r>
              <a:rPr lang="en-US" sz="1600" b="1">
                <a:ea typeface="Times New Roman" pitchFamily="18" charset="0"/>
              </a:rPr>
              <a:t>Romanian Orthodox Episcopate of America</a:t>
            </a:r>
            <a:endParaRPr lang="en-US" sz="700">
              <a:ea typeface="Times New Roman" pitchFamily="18" charset="0"/>
            </a:endParaRPr>
          </a:p>
          <a:p>
            <a:pPr algn="ctr" eaLnBrk="0" hangingPunct="0"/>
            <a:r>
              <a:rPr lang="en-US" sz="1600" b="1">
                <a:ea typeface="Times New Roman" pitchFamily="18" charset="0"/>
              </a:rPr>
              <a:t> “THREE HOLY HIERARCHS”</a:t>
            </a:r>
            <a:endParaRPr lang="en-US" sz="700"/>
          </a:p>
          <a:p>
            <a:pPr algn="ctr" eaLnBrk="0" hangingPunct="0"/>
            <a:r>
              <a:rPr lang="en-US" sz="1600" b="1">
                <a:cs typeface="Times New Roman" pitchFamily="18" charset="0"/>
              </a:rPr>
              <a:t>Romanian Orthodox Church</a:t>
            </a:r>
            <a:endParaRPr lang="en-US" sz="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err="1" smtClean="0"/>
              <a:t>Tabara</a:t>
            </a:r>
            <a:r>
              <a:rPr lang="en-US" dirty="0" smtClean="0"/>
              <a:t> Rom</a:t>
            </a:r>
            <a:r>
              <a:rPr lang="ro-RO" dirty="0" smtClean="0"/>
              <a:t>â</a:t>
            </a:r>
            <a:r>
              <a:rPr lang="en-US" dirty="0" err="1" smtClean="0"/>
              <a:t>neasc</a:t>
            </a:r>
            <a:r>
              <a:rPr lang="ro-RO" dirty="0" smtClean="0"/>
              <a:t>ă</a:t>
            </a:r>
            <a:r>
              <a:rPr lang="en-US" dirty="0" smtClean="0"/>
              <a:t> 2009</a:t>
            </a:r>
            <a:endParaRPr lang="en-US" dirty="0"/>
          </a:p>
        </p:txBody>
      </p:sp>
      <p:pic>
        <p:nvPicPr>
          <p:cNvPr id="1026" name="Picture 2" descr="C:\Users\Dan\Documents\FromSDCard\Collages\Tabara romaneasca 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7239000" cy="542925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791200" y="63246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Credit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poze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 Daniel Pravat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563562"/>
          </a:xfrm>
        </p:spPr>
        <p:txBody>
          <a:bodyPr/>
          <a:lstStyle/>
          <a:p>
            <a:r>
              <a:rPr lang="en-US" dirty="0" err="1" smtClean="0"/>
              <a:t>Serbarea</a:t>
            </a:r>
            <a:r>
              <a:rPr lang="en-US" dirty="0" smtClean="0"/>
              <a:t> de Cr</a:t>
            </a:r>
            <a:r>
              <a:rPr lang="ro-RO" dirty="0" smtClean="0"/>
              <a:t>ă</a:t>
            </a:r>
            <a:r>
              <a:rPr lang="en-US" dirty="0" err="1" smtClean="0"/>
              <a:t>ciun</a:t>
            </a:r>
            <a:endParaRPr lang="en-US" dirty="0"/>
          </a:p>
        </p:txBody>
      </p:sp>
      <p:pic>
        <p:nvPicPr>
          <p:cNvPr id="2050" name="Picture 2" descr="C:\Users\Dan\Documents\FromSDCard\Collages\12_20_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dirty="0" err="1" smtClean="0"/>
              <a:t>Activitatea</a:t>
            </a:r>
            <a:r>
              <a:rPr lang="en-US" sz="3600" dirty="0" smtClean="0"/>
              <a:t> </a:t>
            </a:r>
            <a:r>
              <a:rPr lang="en-US" sz="3600" dirty="0" err="1" smtClean="0"/>
              <a:t>Consiliului</a:t>
            </a:r>
            <a:r>
              <a:rPr lang="en-US" sz="3600" dirty="0" smtClean="0"/>
              <a:t> </a:t>
            </a:r>
            <a:r>
              <a:rPr lang="ro-RO" sz="3600" dirty="0" smtClean="0"/>
              <a:t>î</a:t>
            </a:r>
            <a:r>
              <a:rPr lang="en-US" sz="3600" dirty="0" smtClean="0"/>
              <a:t>n 2009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6781800" cy="5791200"/>
          </a:xfrm>
        </p:spPr>
        <p:txBody>
          <a:bodyPr/>
          <a:lstStyle/>
          <a:p>
            <a:r>
              <a:rPr lang="en-US" sz="1600" dirty="0" err="1" smtClean="0"/>
              <a:t>Construc</a:t>
            </a:r>
            <a:r>
              <a:rPr lang="ro-RO" sz="1600" dirty="0" smtClean="0"/>
              <a:t>ți</a:t>
            </a:r>
            <a:r>
              <a:rPr lang="en-US" sz="1600" dirty="0" smtClean="0"/>
              <a:t>a </a:t>
            </a:r>
            <a:r>
              <a:rPr lang="en-US" sz="1600" dirty="0" err="1" smtClean="0"/>
              <a:t>bisericii</a:t>
            </a:r>
            <a:endParaRPr lang="en-US" sz="1600" dirty="0" smtClean="0"/>
          </a:p>
          <a:p>
            <a:pPr lvl="1"/>
            <a:r>
              <a:rPr lang="en-US" sz="1400" dirty="0" smtClean="0"/>
              <a:t>Ob</a:t>
            </a:r>
            <a:r>
              <a:rPr lang="ro-RO" sz="1400" dirty="0" smtClean="0"/>
              <a:t>ț</a:t>
            </a:r>
            <a:r>
              <a:rPr lang="en-US" sz="1400" dirty="0" err="1" smtClean="0"/>
              <a:t>inerea</a:t>
            </a:r>
            <a:r>
              <a:rPr lang="en-US" sz="1400" dirty="0" smtClean="0"/>
              <a:t> Conditional Use Permit</a:t>
            </a:r>
          </a:p>
          <a:p>
            <a:pPr lvl="1"/>
            <a:r>
              <a:rPr lang="en-US" sz="1400" dirty="0" err="1" smtClean="0"/>
              <a:t>Crearea</a:t>
            </a:r>
            <a:r>
              <a:rPr lang="en-US" sz="1400" dirty="0" smtClean="0"/>
              <a:t> </a:t>
            </a:r>
            <a:r>
              <a:rPr lang="en-US" sz="1400" dirty="0" err="1" smtClean="0"/>
              <a:t>comitetului</a:t>
            </a:r>
            <a:r>
              <a:rPr lang="en-US" sz="1400" dirty="0" smtClean="0"/>
              <a:t> de </a:t>
            </a:r>
            <a:r>
              <a:rPr lang="en-US" sz="1400" dirty="0" err="1" smtClean="0"/>
              <a:t>construc</a:t>
            </a:r>
            <a:r>
              <a:rPr lang="ro-RO" sz="1400" dirty="0" smtClean="0"/>
              <a:t>ț</a:t>
            </a:r>
            <a:r>
              <a:rPr lang="en-US" sz="1400" dirty="0" err="1" smtClean="0"/>
              <a:t>ie</a:t>
            </a:r>
            <a:endParaRPr lang="en-US" sz="1400" dirty="0" smtClean="0"/>
          </a:p>
          <a:p>
            <a:pPr lvl="2"/>
            <a:r>
              <a:rPr lang="en-US" sz="1300" dirty="0" err="1" smtClean="0"/>
              <a:t>Ioan</a:t>
            </a:r>
            <a:r>
              <a:rPr lang="en-US" sz="1300" dirty="0" smtClean="0"/>
              <a:t> </a:t>
            </a:r>
            <a:r>
              <a:rPr lang="en-US" sz="1300" dirty="0" err="1" smtClean="0"/>
              <a:t>Catan</a:t>
            </a:r>
            <a:r>
              <a:rPr lang="ro-RO" sz="1300" dirty="0" smtClean="0"/>
              <a:t>ă</a:t>
            </a:r>
            <a:r>
              <a:rPr lang="en-US" sz="1300" dirty="0" smtClean="0"/>
              <a:t>, Gigi Avram, Ionic</a:t>
            </a:r>
            <a:r>
              <a:rPr lang="ro-RO" sz="1300" dirty="0" smtClean="0"/>
              <a:t>ă</a:t>
            </a:r>
            <a:r>
              <a:rPr lang="en-US" sz="1300" dirty="0" smtClean="0"/>
              <a:t> </a:t>
            </a:r>
            <a:r>
              <a:rPr lang="en-US" sz="1300" dirty="0" err="1" smtClean="0"/>
              <a:t>Cre</a:t>
            </a:r>
            <a:r>
              <a:rPr lang="ro-RO" sz="1300" dirty="0" smtClean="0"/>
              <a:t>ț</a:t>
            </a:r>
            <a:r>
              <a:rPr lang="en-US" sz="1300" dirty="0" smtClean="0"/>
              <a:t>u, Val Dominte, Dan </a:t>
            </a:r>
            <a:r>
              <a:rPr lang="en-US" sz="1300" dirty="0" err="1" smtClean="0"/>
              <a:t>Dru</a:t>
            </a:r>
            <a:r>
              <a:rPr lang="ro-RO" sz="1300" dirty="0" smtClean="0"/>
              <a:t>ță</a:t>
            </a:r>
            <a:r>
              <a:rPr lang="en-US" sz="1300" dirty="0" smtClean="0"/>
              <a:t>, Andi Gavrilescu, Gabriel Hera, Clement Ifrim, </a:t>
            </a:r>
            <a:r>
              <a:rPr lang="en-US" sz="1300" dirty="0" err="1" smtClean="0"/>
              <a:t>Ionu</a:t>
            </a:r>
            <a:r>
              <a:rPr lang="ro-RO" sz="1300" dirty="0" smtClean="0"/>
              <a:t>ț</a:t>
            </a:r>
            <a:r>
              <a:rPr lang="en-US" sz="1300" dirty="0" smtClean="0"/>
              <a:t> </a:t>
            </a:r>
            <a:r>
              <a:rPr lang="en-US" sz="1300" dirty="0" err="1" smtClean="0"/>
              <a:t>Sm</a:t>
            </a:r>
            <a:r>
              <a:rPr lang="ro-RO" sz="1300" dirty="0" smtClean="0"/>
              <a:t>â</a:t>
            </a:r>
            <a:r>
              <a:rPr lang="en-US" sz="1300" dirty="0" err="1" smtClean="0"/>
              <a:t>nt</a:t>
            </a:r>
            <a:r>
              <a:rPr lang="ro-RO" sz="1300" dirty="0" smtClean="0"/>
              <a:t>â</a:t>
            </a:r>
            <a:r>
              <a:rPr lang="en-US" sz="1300" dirty="0" smtClean="0"/>
              <a:t>n</a:t>
            </a:r>
            <a:r>
              <a:rPr lang="ro-RO" sz="1300" dirty="0" smtClean="0"/>
              <a:t>ă</a:t>
            </a:r>
            <a:r>
              <a:rPr lang="en-US" sz="1300" dirty="0" smtClean="0"/>
              <a:t>, Florin Trofin, Tudor Toma</a:t>
            </a:r>
          </a:p>
          <a:p>
            <a:pPr lvl="1"/>
            <a:r>
              <a:rPr lang="en-US" sz="1400" dirty="0" err="1" smtClean="0"/>
              <a:t>Finalizarea</a:t>
            </a:r>
            <a:r>
              <a:rPr lang="en-US" sz="1400" dirty="0" smtClean="0"/>
              <a:t> </a:t>
            </a:r>
            <a:r>
              <a:rPr lang="en-US" sz="1400" dirty="0" err="1" smtClean="0"/>
              <a:t>planurilor</a:t>
            </a:r>
            <a:r>
              <a:rPr lang="en-US" sz="1400" dirty="0" smtClean="0"/>
              <a:t> de </a:t>
            </a:r>
            <a:r>
              <a:rPr lang="en-US" sz="1400" dirty="0" err="1" smtClean="0"/>
              <a:t>construc</a:t>
            </a:r>
            <a:r>
              <a:rPr lang="ro-RO" sz="1400" dirty="0" smtClean="0"/>
              <a:t>ț</a:t>
            </a:r>
            <a:r>
              <a:rPr lang="en-US" sz="1400" dirty="0" err="1" smtClean="0"/>
              <a:t>ie</a:t>
            </a:r>
            <a:endParaRPr lang="en-US" sz="1400" dirty="0" smtClean="0"/>
          </a:p>
          <a:p>
            <a:pPr lvl="1"/>
            <a:r>
              <a:rPr lang="en-US" sz="1400" dirty="0" err="1" smtClean="0"/>
              <a:t>Crearea</a:t>
            </a:r>
            <a:r>
              <a:rPr lang="en-US" sz="1400" dirty="0" smtClean="0"/>
              <a:t> </a:t>
            </a:r>
            <a:r>
              <a:rPr lang="en-US" sz="1400" dirty="0" err="1" smtClean="0"/>
              <a:t>comitetului</a:t>
            </a:r>
            <a:r>
              <a:rPr lang="en-US" sz="1400" dirty="0" smtClean="0"/>
              <a:t> de fund raising:</a:t>
            </a:r>
          </a:p>
          <a:p>
            <a:pPr lvl="2"/>
            <a:r>
              <a:rPr lang="en-US" sz="1400" dirty="0" smtClean="0"/>
              <a:t>Clement Ifrim, Gabriel Hera, Gigi Avram</a:t>
            </a:r>
          </a:p>
          <a:p>
            <a:r>
              <a:rPr lang="en-US" sz="1600" dirty="0" err="1" smtClean="0"/>
              <a:t>Activitatea</a:t>
            </a:r>
            <a:r>
              <a:rPr lang="en-US" sz="1600" dirty="0" smtClean="0"/>
              <a:t> </a:t>
            </a:r>
            <a:r>
              <a:rPr lang="en-US" sz="1600" dirty="0" err="1" smtClean="0"/>
              <a:t>financiar</a:t>
            </a:r>
            <a:r>
              <a:rPr lang="ro-RO" sz="1600" dirty="0" smtClean="0"/>
              <a:t>ă</a:t>
            </a:r>
            <a:r>
              <a:rPr lang="en-US" sz="1600" dirty="0" smtClean="0"/>
              <a:t> –  Carmen R</a:t>
            </a:r>
            <a:r>
              <a:rPr lang="ro-RO" sz="1600" dirty="0" smtClean="0"/>
              <a:t>ă</a:t>
            </a:r>
            <a:r>
              <a:rPr lang="en-US" sz="1600" dirty="0" err="1" smtClean="0"/>
              <a:t>utu</a:t>
            </a:r>
            <a:r>
              <a:rPr lang="en-US" sz="1600" dirty="0" smtClean="0"/>
              <a:t>, </a:t>
            </a:r>
            <a:r>
              <a:rPr lang="en-US" sz="1600" dirty="0" err="1" smtClean="0"/>
              <a:t>Ionu</a:t>
            </a:r>
            <a:r>
              <a:rPr lang="ro-RO" sz="1600" dirty="0" smtClean="0"/>
              <a:t>ț</a:t>
            </a:r>
            <a:r>
              <a:rPr lang="en-US" sz="1600" dirty="0" smtClean="0"/>
              <a:t> </a:t>
            </a:r>
            <a:r>
              <a:rPr lang="en-US" sz="1600" dirty="0" err="1" smtClean="0"/>
              <a:t>Sm</a:t>
            </a:r>
            <a:r>
              <a:rPr lang="ro-RO" sz="1600" dirty="0" smtClean="0"/>
              <a:t>â</a:t>
            </a:r>
            <a:r>
              <a:rPr lang="en-US" sz="1600" dirty="0" err="1" smtClean="0"/>
              <a:t>nt</a:t>
            </a:r>
            <a:r>
              <a:rPr lang="ro-RO" sz="1600" dirty="0" smtClean="0"/>
              <a:t>â</a:t>
            </a:r>
            <a:r>
              <a:rPr lang="en-US" sz="1600" dirty="0" smtClean="0"/>
              <a:t>n</a:t>
            </a:r>
            <a:r>
              <a:rPr lang="ro-RO" sz="1600" dirty="0" smtClean="0"/>
              <a:t>ă</a:t>
            </a:r>
            <a:endParaRPr lang="en-US" sz="1600" dirty="0" smtClean="0"/>
          </a:p>
          <a:p>
            <a:pPr lvl="1"/>
            <a:r>
              <a:rPr lang="en-US" sz="1400" dirty="0" err="1" smtClean="0"/>
              <a:t>Extinderea</a:t>
            </a:r>
            <a:r>
              <a:rPr lang="en-US" sz="1400" dirty="0" smtClean="0"/>
              <a:t> loan-</a:t>
            </a:r>
            <a:r>
              <a:rPr lang="en-US" sz="1400" dirty="0" err="1" smtClean="0"/>
              <a:t>ului</a:t>
            </a:r>
            <a:r>
              <a:rPr lang="en-US" sz="1400" dirty="0" smtClean="0"/>
              <a:t> </a:t>
            </a:r>
            <a:r>
              <a:rPr lang="en-US" sz="1400" dirty="0" err="1" smtClean="0"/>
              <a:t>pentru</a:t>
            </a:r>
            <a:r>
              <a:rPr lang="en-US" sz="1400" dirty="0" smtClean="0"/>
              <a:t> </a:t>
            </a:r>
            <a:r>
              <a:rPr lang="en-US" sz="1400" dirty="0" err="1" smtClean="0"/>
              <a:t>proprietate</a:t>
            </a:r>
            <a:endParaRPr lang="en-US" sz="1400" dirty="0" smtClean="0"/>
          </a:p>
          <a:p>
            <a:pPr lvl="1"/>
            <a:r>
              <a:rPr lang="en-US" sz="1400" dirty="0" err="1" smtClean="0"/>
              <a:t>Eviden</a:t>
            </a:r>
            <a:r>
              <a:rPr lang="ro-RO" sz="1400" dirty="0" smtClean="0"/>
              <a:t>ț</a:t>
            </a:r>
            <a:r>
              <a:rPr lang="en-US" sz="1400" dirty="0" smtClean="0"/>
              <a:t>a </a:t>
            </a:r>
            <a:r>
              <a:rPr lang="en-US" sz="1400" dirty="0" err="1" smtClean="0"/>
              <a:t>contabil</a:t>
            </a:r>
            <a:r>
              <a:rPr lang="ro-RO" sz="1400" dirty="0" smtClean="0"/>
              <a:t>ă</a:t>
            </a:r>
            <a:r>
              <a:rPr lang="en-US" sz="1400" dirty="0" smtClean="0"/>
              <a:t> </a:t>
            </a:r>
            <a:r>
              <a:rPr lang="ro-RO" sz="1400" dirty="0" smtClean="0"/>
              <a:t>î</a:t>
            </a:r>
            <a:r>
              <a:rPr lang="en-US" sz="1400" dirty="0" smtClean="0"/>
              <a:t>n QuickBooks</a:t>
            </a:r>
          </a:p>
          <a:p>
            <a:r>
              <a:rPr lang="en-US" sz="1600" dirty="0" err="1" smtClean="0"/>
              <a:t>Activita</a:t>
            </a:r>
            <a:r>
              <a:rPr lang="ro-RO" sz="1600" dirty="0" smtClean="0"/>
              <a:t>ț</a:t>
            </a:r>
            <a:r>
              <a:rPr lang="en-US" sz="1600" dirty="0" err="1" smtClean="0"/>
              <a:t>i</a:t>
            </a:r>
            <a:r>
              <a:rPr lang="en-US" sz="1600" dirty="0" smtClean="0"/>
              <a:t> s</a:t>
            </a:r>
            <a:r>
              <a:rPr lang="ro-RO" sz="1600" dirty="0" smtClean="0"/>
              <a:t>ă</a:t>
            </a:r>
            <a:r>
              <a:rPr lang="en-US" sz="1600" dirty="0" smtClean="0"/>
              <a:t>pt</a:t>
            </a:r>
            <a:r>
              <a:rPr lang="ro-RO" sz="1600" dirty="0" smtClean="0"/>
              <a:t>ă</a:t>
            </a:r>
            <a:r>
              <a:rPr lang="en-US" sz="1600" dirty="0" smtClean="0"/>
              <a:t>m</a:t>
            </a:r>
            <a:r>
              <a:rPr lang="ro-RO" sz="1600" dirty="0" smtClean="0"/>
              <a:t>â</a:t>
            </a:r>
            <a:r>
              <a:rPr lang="en-US" sz="1600" dirty="0" err="1" smtClean="0"/>
              <a:t>nale</a:t>
            </a:r>
            <a:r>
              <a:rPr lang="en-US" sz="1600" dirty="0" smtClean="0"/>
              <a:t> – Brian </a:t>
            </a:r>
            <a:r>
              <a:rPr lang="en-US" sz="1600" dirty="0" err="1" smtClean="0"/>
              <a:t>Mure</a:t>
            </a:r>
            <a:r>
              <a:rPr lang="ro-RO" sz="1600" dirty="0" smtClean="0"/>
              <a:t>ș</a:t>
            </a:r>
            <a:r>
              <a:rPr lang="en-US" sz="1600" dirty="0" smtClean="0"/>
              <a:t>an, Io</a:t>
            </a:r>
            <a:r>
              <a:rPr lang="ro-RO" sz="1600" dirty="0" smtClean="0"/>
              <a:t>an</a:t>
            </a:r>
            <a:r>
              <a:rPr lang="en-US" sz="1600" dirty="0" smtClean="0"/>
              <a:t> </a:t>
            </a:r>
            <a:r>
              <a:rPr lang="en-US" sz="1600" dirty="0" err="1" smtClean="0"/>
              <a:t>Goie</a:t>
            </a:r>
            <a:r>
              <a:rPr lang="en-US" sz="1600" dirty="0" smtClean="0"/>
              <a:t>, Iulian </a:t>
            </a:r>
            <a:r>
              <a:rPr lang="en-US" sz="1600" dirty="0" err="1" smtClean="0"/>
              <a:t>Gheorghiu</a:t>
            </a:r>
            <a:endParaRPr lang="en-US" sz="1600" dirty="0" smtClean="0"/>
          </a:p>
          <a:p>
            <a:pPr lvl="1"/>
            <a:r>
              <a:rPr lang="en-US" sz="1400" dirty="0" smtClean="0"/>
              <a:t>Stand de </a:t>
            </a:r>
            <a:r>
              <a:rPr lang="en-US" sz="1400" dirty="0" err="1" smtClean="0"/>
              <a:t>lum</a:t>
            </a:r>
            <a:r>
              <a:rPr lang="ro-RO" sz="1400" dirty="0" smtClean="0"/>
              <a:t>â</a:t>
            </a:r>
            <a:r>
              <a:rPr lang="en-US" sz="1400" dirty="0" smtClean="0"/>
              <a:t>n</a:t>
            </a:r>
            <a:r>
              <a:rPr lang="ro-RO" sz="1400" dirty="0" smtClean="0"/>
              <a:t>ă</a:t>
            </a:r>
            <a:r>
              <a:rPr lang="en-US" sz="1400" dirty="0" err="1" smtClean="0"/>
              <a:t>ri</a:t>
            </a:r>
            <a:r>
              <a:rPr lang="en-US" sz="1400" dirty="0" smtClean="0"/>
              <a:t>, </a:t>
            </a:r>
            <a:r>
              <a:rPr lang="en-US" sz="1400" dirty="0" err="1" smtClean="0"/>
              <a:t>str</a:t>
            </a:r>
            <a:r>
              <a:rPr lang="ro-RO" sz="1400" dirty="0" smtClean="0"/>
              <a:t>â</a:t>
            </a:r>
            <a:r>
              <a:rPr lang="en-US" sz="1400" dirty="0" err="1" smtClean="0"/>
              <a:t>ngerea</a:t>
            </a:r>
            <a:r>
              <a:rPr lang="en-US" sz="1400" dirty="0" smtClean="0"/>
              <a:t> </a:t>
            </a:r>
            <a:r>
              <a:rPr lang="en-US" sz="1400" dirty="0" err="1" smtClean="0"/>
              <a:t>dona</a:t>
            </a:r>
            <a:r>
              <a:rPr lang="ro-RO" sz="1400" dirty="0" smtClean="0"/>
              <a:t>ț</a:t>
            </a:r>
            <a:r>
              <a:rPr lang="en-US" sz="1400" dirty="0" err="1" smtClean="0"/>
              <a:t>iilor</a:t>
            </a:r>
            <a:r>
              <a:rPr lang="en-US" sz="1400" dirty="0" smtClean="0"/>
              <a:t>, </a:t>
            </a:r>
            <a:r>
              <a:rPr lang="en-US" sz="1400" dirty="0" err="1" smtClean="0"/>
              <a:t>monetar</a:t>
            </a:r>
            <a:r>
              <a:rPr lang="en-US" sz="1400" dirty="0" smtClean="0"/>
              <a:t>, </a:t>
            </a:r>
            <a:r>
              <a:rPr lang="en-US" sz="1400" dirty="0" err="1" smtClean="0"/>
              <a:t>depunerea</a:t>
            </a:r>
            <a:r>
              <a:rPr lang="en-US" sz="1400" dirty="0" smtClean="0"/>
              <a:t> </a:t>
            </a:r>
            <a:r>
              <a:rPr lang="en-US" sz="1400" dirty="0" err="1" smtClean="0"/>
              <a:t>banilor</a:t>
            </a:r>
            <a:r>
              <a:rPr lang="en-US" sz="1400" dirty="0" smtClean="0"/>
              <a:t> </a:t>
            </a:r>
            <a:r>
              <a:rPr lang="ro-RO" sz="1400" dirty="0" smtClean="0"/>
              <a:t>î</a:t>
            </a:r>
            <a:r>
              <a:rPr lang="en-US" sz="1400" dirty="0" smtClean="0"/>
              <a:t>n banc</a:t>
            </a:r>
            <a:r>
              <a:rPr lang="ro-RO" sz="1400" dirty="0" smtClean="0"/>
              <a:t>ă</a:t>
            </a:r>
            <a:r>
              <a:rPr lang="en-US" sz="1400" dirty="0" smtClean="0"/>
              <a:t> </a:t>
            </a:r>
          </a:p>
          <a:p>
            <a:r>
              <a:rPr lang="en-US" sz="1600" dirty="0" err="1" smtClean="0"/>
              <a:t>Administrare</a:t>
            </a:r>
            <a:r>
              <a:rPr lang="en-US" sz="1600" dirty="0" smtClean="0"/>
              <a:t> </a:t>
            </a:r>
            <a:r>
              <a:rPr lang="en-US" sz="1600" dirty="0" err="1" smtClean="0"/>
              <a:t>proprietate</a:t>
            </a:r>
            <a:r>
              <a:rPr lang="en-US" sz="1600" dirty="0" smtClean="0"/>
              <a:t>  – </a:t>
            </a:r>
            <a:r>
              <a:rPr lang="en-US" sz="1600" dirty="0" err="1" smtClean="0"/>
              <a:t>Doina</a:t>
            </a:r>
            <a:r>
              <a:rPr lang="en-US" sz="1600" dirty="0" smtClean="0"/>
              <a:t> Zanidache</a:t>
            </a:r>
          </a:p>
          <a:p>
            <a:pPr lvl="1"/>
            <a:r>
              <a:rPr lang="en-US" sz="1400" dirty="0" smtClean="0"/>
              <a:t>Cur</a:t>
            </a:r>
            <a:r>
              <a:rPr lang="ro-RO" sz="1400" dirty="0" smtClean="0"/>
              <a:t>ăț</a:t>
            </a:r>
            <a:r>
              <a:rPr lang="en-US" sz="1400" dirty="0" err="1" smtClean="0"/>
              <a:t>enie</a:t>
            </a:r>
            <a:r>
              <a:rPr lang="en-US" sz="1400" dirty="0" smtClean="0"/>
              <a:t>, </a:t>
            </a:r>
            <a:r>
              <a:rPr lang="ro-RO" sz="1400" dirty="0" smtClean="0"/>
              <a:t>î</a:t>
            </a:r>
            <a:r>
              <a:rPr lang="en-US" sz="1400" dirty="0" err="1" smtClean="0"/>
              <a:t>ntre</a:t>
            </a:r>
            <a:r>
              <a:rPr lang="ro-RO" sz="1400" dirty="0" smtClean="0"/>
              <a:t>ț</a:t>
            </a:r>
            <a:r>
              <a:rPr lang="en-US" sz="1400" dirty="0" err="1" smtClean="0"/>
              <a:t>inerea</a:t>
            </a:r>
            <a:r>
              <a:rPr lang="en-US" sz="1400" dirty="0" smtClean="0"/>
              <a:t> </a:t>
            </a:r>
            <a:r>
              <a:rPr lang="en-US" sz="1400" dirty="0" err="1" smtClean="0"/>
              <a:t>propriet</a:t>
            </a:r>
            <a:r>
              <a:rPr lang="ro-RO" sz="1400" dirty="0" smtClean="0"/>
              <a:t>ăț</a:t>
            </a:r>
            <a:r>
              <a:rPr lang="en-US" sz="1400" dirty="0" smtClean="0"/>
              <a:t>ii, </a:t>
            </a:r>
            <a:r>
              <a:rPr lang="en-US" sz="1400" dirty="0" err="1" smtClean="0"/>
              <a:t>rela</a:t>
            </a:r>
            <a:r>
              <a:rPr lang="ro-RO" sz="1400" dirty="0" smtClean="0"/>
              <a:t>ț</a:t>
            </a:r>
            <a:r>
              <a:rPr lang="en-US" sz="1400" dirty="0" smtClean="0"/>
              <a:t>ii cu </a:t>
            </a:r>
            <a:r>
              <a:rPr lang="en-US" sz="1400" dirty="0" err="1" smtClean="0"/>
              <a:t>vecinii</a:t>
            </a:r>
            <a:endParaRPr lang="en-US" sz="1400" dirty="0" smtClean="0"/>
          </a:p>
          <a:p>
            <a:r>
              <a:rPr lang="en-US" sz="1600" dirty="0" smtClean="0"/>
              <a:t>Men</a:t>
            </a:r>
            <a:r>
              <a:rPr lang="ro-RO" sz="1600" dirty="0" smtClean="0"/>
              <a:t>ț</a:t>
            </a:r>
            <a:r>
              <a:rPr lang="en-US" sz="1600" dirty="0" err="1" smtClean="0"/>
              <a:t>inerea</a:t>
            </a:r>
            <a:r>
              <a:rPr lang="en-US" sz="1600" dirty="0" smtClean="0"/>
              <a:t> </a:t>
            </a:r>
            <a:r>
              <a:rPr lang="en-US" sz="1600" dirty="0" err="1" smtClean="0"/>
              <a:t>arhivei</a:t>
            </a:r>
            <a:r>
              <a:rPr lang="en-US" sz="1600" dirty="0" smtClean="0"/>
              <a:t> </a:t>
            </a:r>
            <a:r>
              <a:rPr lang="en-US" sz="1600" dirty="0" err="1" smtClean="0"/>
              <a:t>electronice</a:t>
            </a:r>
            <a:r>
              <a:rPr lang="en-US" sz="1600" dirty="0" smtClean="0"/>
              <a:t> – Andi Gavrilescu</a:t>
            </a:r>
          </a:p>
          <a:p>
            <a:r>
              <a:rPr lang="en-US" sz="1600" dirty="0" err="1" smtClean="0"/>
              <a:t>Coordonare</a:t>
            </a:r>
            <a:r>
              <a:rPr lang="en-US" sz="1600" dirty="0" smtClean="0"/>
              <a:t> </a:t>
            </a:r>
            <a:r>
              <a:rPr lang="en-US" sz="1600" dirty="0" err="1" smtClean="0"/>
              <a:t>comunica</a:t>
            </a:r>
            <a:r>
              <a:rPr lang="ro-RO" sz="1600" dirty="0" smtClean="0"/>
              <a:t>ț</a:t>
            </a:r>
            <a:r>
              <a:rPr lang="en-US" sz="1600" dirty="0" err="1" smtClean="0"/>
              <a:t>ie</a:t>
            </a:r>
            <a:r>
              <a:rPr lang="en-US" sz="1600" dirty="0" smtClean="0"/>
              <a:t> – Dan </a:t>
            </a:r>
            <a:r>
              <a:rPr lang="en-US" sz="1600" dirty="0" err="1" smtClean="0"/>
              <a:t>Dru</a:t>
            </a:r>
            <a:r>
              <a:rPr lang="ro-RO" sz="1600" dirty="0" smtClean="0"/>
              <a:t>ță</a:t>
            </a:r>
            <a:endParaRPr lang="en-US" sz="1600" dirty="0" smtClean="0"/>
          </a:p>
          <a:p>
            <a:pPr lvl="1"/>
            <a:r>
              <a:rPr lang="en-US" sz="1400" dirty="0" err="1" smtClean="0"/>
              <a:t>Administrarea</a:t>
            </a:r>
            <a:r>
              <a:rPr lang="en-US" sz="1400" dirty="0" smtClean="0"/>
              <a:t> </a:t>
            </a:r>
            <a:r>
              <a:rPr lang="en-US" sz="1400" dirty="0" err="1" smtClean="0"/>
              <a:t>noului</a:t>
            </a:r>
            <a:r>
              <a:rPr lang="en-US" sz="1400" dirty="0" smtClean="0"/>
              <a:t> site al </a:t>
            </a:r>
            <a:r>
              <a:rPr lang="en-US" sz="1400" dirty="0" err="1" smtClean="0"/>
              <a:t>bisericii</a:t>
            </a:r>
            <a:r>
              <a:rPr lang="en-US" sz="1400" dirty="0" smtClean="0"/>
              <a:t> </a:t>
            </a:r>
          </a:p>
          <a:p>
            <a:r>
              <a:rPr lang="en-US" sz="1600" dirty="0" err="1" smtClean="0"/>
              <a:t>Participarea</a:t>
            </a:r>
            <a:r>
              <a:rPr lang="en-US" sz="1600" dirty="0" smtClean="0"/>
              <a:t> la </a:t>
            </a:r>
            <a:r>
              <a:rPr lang="en-US" sz="1600" dirty="0" err="1" smtClean="0"/>
              <a:t>Congresul</a:t>
            </a:r>
            <a:r>
              <a:rPr lang="en-US" sz="1600" dirty="0" smtClean="0"/>
              <a:t> </a:t>
            </a:r>
            <a:r>
              <a:rPr lang="en-US" sz="1600" dirty="0" err="1" smtClean="0"/>
              <a:t>Episcopiei</a:t>
            </a:r>
            <a:endParaRPr lang="en-US" sz="1600" dirty="0" smtClean="0"/>
          </a:p>
          <a:p>
            <a:pPr lvl="1"/>
            <a:r>
              <a:rPr lang="en-US" sz="1400" dirty="0" smtClean="0"/>
              <a:t>P</a:t>
            </a:r>
            <a:r>
              <a:rPr lang="ro-RO" sz="1400" dirty="0" smtClean="0"/>
              <a:t>ă</a:t>
            </a:r>
            <a:r>
              <a:rPr lang="en-US" sz="1400" dirty="0" err="1" smtClean="0"/>
              <a:t>rintele</a:t>
            </a:r>
            <a:r>
              <a:rPr lang="en-US" sz="1400" dirty="0" smtClean="0"/>
              <a:t> </a:t>
            </a:r>
            <a:r>
              <a:rPr lang="en-US" sz="1400" dirty="0" err="1" smtClean="0"/>
              <a:t>Ctan</a:t>
            </a:r>
            <a:r>
              <a:rPr lang="ro-RO" sz="1400" dirty="0" smtClean="0"/>
              <a:t>ă</a:t>
            </a:r>
            <a:r>
              <a:rPr lang="en-US" sz="1400" dirty="0" smtClean="0"/>
              <a:t>, Florin Trofin, Ovidiu Marcu</a:t>
            </a:r>
          </a:p>
          <a:p>
            <a:r>
              <a:rPr lang="en-US" sz="1600" dirty="0" err="1" smtClean="0"/>
              <a:t>Activitate</a:t>
            </a:r>
            <a:r>
              <a:rPr lang="en-US" sz="1600" dirty="0" smtClean="0"/>
              <a:t> de </a:t>
            </a:r>
            <a:r>
              <a:rPr lang="en-US" sz="1600" dirty="0" err="1" smtClean="0"/>
              <a:t>Caritate</a:t>
            </a:r>
            <a:r>
              <a:rPr lang="en-US" sz="1600" dirty="0" smtClean="0"/>
              <a:t> – Clement Ifrim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639762"/>
          </a:xfrm>
        </p:spPr>
        <p:txBody>
          <a:bodyPr/>
          <a:lstStyle/>
          <a:p>
            <a:r>
              <a:rPr lang="en-US" sz="3600" dirty="0" err="1" smtClean="0"/>
              <a:t>Mul</a:t>
            </a:r>
            <a:r>
              <a:rPr lang="ro-RO" sz="3600" dirty="0" smtClean="0"/>
              <a:t>ț</a:t>
            </a:r>
            <a:r>
              <a:rPr lang="en-US" sz="3600" dirty="0" err="1" smtClean="0"/>
              <a:t>umiri</a:t>
            </a:r>
            <a:r>
              <a:rPr lang="en-US" sz="3600" dirty="0" smtClean="0"/>
              <a:t> </a:t>
            </a:r>
            <a:r>
              <a:rPr lang="en-US" sz="3600" dirty="0" err="1" smtClean="0"/>
              <a:t>pentru</a:t>
            </a:r>
            <a:r>
              <a:rPr lang="en-US" sz="3600" dirty="0" smtClean="0"/>
              <a:t> 2009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92763"/>
          </a:xfrm>
        </p:spPr>
        <p:txBody>
          <a:bodyPr/>
          <a:lstStyle/>
          <a:p>
            <a:r>
              <a:rPr lang="en-US" sz="1600" b="1" dirty="0" smtClean="0"/>
              <a:t>P</a:t>
            </a:r>
            <a:r>
              <a:rPr lang="ro-RO" sz="1600" b="1" dirty="0" smtClean="0"/>
              <a:t>ă</a:t>
            </a:r>
            <a:r>
              <a:rPr lang="en-US" sz="1600" b="1" dirty="0" err="1" smtClean="0"/>
              <a:t>rintelui</a:t>
            </a:r>
            <a:r>
              <a:rPr lang="en-US" sz="1600" b="1" dirty="0" smtClean="0"/>
              <a:t> Io</a:t>
            </a:r>
            <a:r>
              <a:rPr lang="ro-RO" sz="1600" b="1" dirty="0" smtClean="0"/>
              <a:t>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Catan</a:t>
            </a:r>
            <a:r>
              <a:rPr lang="ro-RO" sz="1600" b="1" dirty="0" smtClean="0"/>
              <a:t>ă</a:t>
            </a:r>
            <a:endParaRPr lang="en-US" sz="1600" b="1" dirty="0" smtClean="0"/>
          </a:p>
          <a:p>
            <a:pPr lvl="1"/>
            <a:r>
              <a:rPr lang="en-US" sz="1400" dirty="0" err="1" smtClean="0"/>
              <a:t>Pentru</a:t>
            </a:r>
            <a:r>
              <a:rPr lang="en-US" sz="1400" dirty="0" smtClean="0"/>
              <a:t> </a:t>
            </a:r>
            <a:r>
              <a:rPr lang="ro-RO" sz="1400" dirty="0" err="1" smtClean="0"/>
              <a:t>î</a:t>
            </a:r>
            <a:r>
              <a:rPr lang="en-US" sz="1400" dirty="0" err="1" smtClean="0"/>
              <a:t>ndrumare</a:t>
            </a:r>
            <a:r>
              <a:rPr lang="en-US" sz="1400" dirty="0" smtClean="0"/>
              <a:t> spiritual</a:t>
            </a:r>
            <a:r>
              <a:rPr lang="ro-RO" sz="1400" dirty="0" smtClean="0"/>
              <a:t>ă</a:t>
            </a:r>
            <a:r>
              <a:rPr lang="en-US" sz="1400" dirty="0" smtClean="0"/>
              <a:t> </a:t>
            </a:r>
            <a:r>
              <a:rPr lang="ro-RO" sz="1400" dirty="0" smtClean="0"/>
              <a:t>ș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pentru</a:t>
            </a:r>
            <a:r>
              <a:rPr lang="en-US" sz="1400" dirty="0" smtClean="0"/>
              <a:t> c</a:t>
            </a:r>
            <a:r>
              <a:rPr lang="ro-RO" sz="1400" dirty="0" smtClean="0"/>
              <a:t>ă</a:t>
            </a:r>
            <a:r>
              <a:rPr lang="en-US" sz="1400" dirty="0" smtClean="0"/>
              <a:t> </a:t>
            </a:r>
            <a:r>
              <a:rPr lang="en-US" sz="1400" dirty="0" err="1" smtClean="0"/>
              <a:t>este</a:t>
            </a:r>
            <a:r>
              <a:rPr lang="en-US" sz="1400" dirty="0" smtClean="0"/>
              <a:t> </a:t>
            </a:r>
            <a:r>
              <a:rPr lang="ro-RO" sz="1400" dirty="0" err="1" smtClean="0"/>
              <a:t>î</a:t>
            </a:r>
            <a:r>
              <a:rPr lang="en-US" sz="1400" dirty="0" err="1" smtClean="0"/>
              <a:t>ntotdeauna</a:t>
            </a:r>
            <a:r>
              <a:rPr lang="en-US" sz="1400" dirty="0" smtClean="0"/>
              <a:t> la </a:t>
            </a:r>
            <a:r>
              <a:rPr lang="en-US" sz="1400" dirty="0" err="1" smtClean="0"/>
              <a:t>dispozi</a:t>
            </a:r>
            <a:r>
              <a:rPr lang="ro-RO" sz="1400" dirty="0" smtClean="0"/>
              <a:t>ț</a:t>
            </a:r>
            <a:r>
              <a:rPr lang="en-US" sz="1400" dirty="0" err="1" smtClean="0"/>
              <a:t>ia</a:t>
            </a:r>
            <a:r>
              <a:rPr lang="en-US" sz="1400" dirty="0" smtClean="0"/>
              <a:t> </a:t>
            </a:r>
            <a:r>
              <a:rPr lang="en-US" sz="1400" dirty="0" err="1" smtClean="0"/>
              <a:t>comunit</a:t>
            </a:r>
            <a:r>
              <a:rPr lang="ro-RO" sz="1400" dirty="0" smtClean="0"/>
              <a:t>ăț</a:t>
            </a:r>
            <a:r>
              <a:rPr lang="en-US" sz="1400" dirty="0" smtClean="0"/>
              <a:t>ii </a:t>
            </a:r>
            <a:r>
              <a:rPr lang="en-US" sz="1400" dirty="0" err="1" smtClean="0"/>
              <a:t>noastre</a:t>
            </a:r>
            <a:r>
              <a:rPr lang="en-US" sz="1400" dirty="0" smtClean="0"/>
              <a:t> </a:t>
            </a:r>
          </a:p>
          <a:p>
            <a:r>
              <a:rPr lang="en-US" sz="1600" b="1" dirty="0" err="1" smtClean="0"/>
              <a:t>Reuniunii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Doamne</a:t>
            </a:r>
            <a:endParaRPr lang="en-US" sz="1600" b="1" dirty="0" smtClean="0"/>
          </a:p>
          <a:p>
            <a:pPr lvl="1"/>
            <a:r>
              <a:rPr lang="en-US" sz="1400" dirty="0" err="1" smtClean="0"/>
              <a:t>Mesele</a:t>
            </a:r>
            <a:r>
              <a:rPr lang="en-US" sz="1400" dirty="0" smtClean="0"/>
              <a:t> de </a:t>
            </a:r>
            <a:r>
              <a:rPr lang="en-US" sz="1400" dirty="0" err="1" smtClean="0"/>
              <a:t>duminic</a:t>
            </a:r>
            <a:r>
              <a:rPr lang="ro-RO" sz="1400" dirty="0" smtClean="0"/>
              <a:t>ă</a:t>
            </a:r>
            <a:r>
              <a:rPr lang="en-US" sz="1400" dirty="0" smtClean="0"/>
              <a:t> – </a:t>
            </a:r>
            <a:r>
              <a:rPr lang="en-US" sz="1400" dirty="0" err="1" smtClean="0"/>
              <a:t>ocazie</a:t>
            </a:r>
            <a:r>
              <a:rPr lang="en-US" sz="1400" dirty="0" smtClean="0"/>
              <a:t> de a </a:t>
            </a:r>
            <a:r>
              <a:rPr lang="en-US" sz="1400" dirty="0" err="1" smtClean="0"/>
              <a:t>interac</a:t>
            </a:r>
            <a:r>
              <a:rPr lang="ro-RO" sz="1400" dirty="0" smtClean="0"/>
              <a:t>ț</a:t>
            </a:r>
            <a:r>
              <a:rPr lang="en-US" sz="1400" dirty="0" err="1" smtClean="0"/>
              <a:t>iona</a:t>
            </a:r>
            <a:r>
              <a:rPr lang="en-US" sz="1400" dirty="0" smtClean="0"/>
              <a:t> si de a </a:t>
            </a:r>
            <a:r>
              <a:rPr lang="ro-RO" sz="1400" dirty="0" err="1" smtClean="0"/>
              <a:t>î</a:t>
            </a:r>
            <a:r>
              <a:rPr lang="en-US" sz="1400" dirty="0" err="1" smtClean="0"/>
              <a:t>ntari</a:t>
            </a:r>
            <a:r>
              <a:rPr lang="en-US" sz="1400" dirty="0" smtClean="0"/>
              <a:t> </a:t>
            </a:r>
            <a:r>
              <a:rPr lang="en-US" sz="1400" dirty="0" err="1" smtClean="0"/>
              <a:t>comunitatea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err="1" smtClean="0"/>
              <a:t>Mesele</a:t>
            </a:r>
            <a:r>
              <a:rPr lang="en-US" sz="1400" dirty="0" smtClean="0"/>
              <a:t> de </a:t>
            </a:r>
            <a:r>
              <a:rPr lang="en-US" sz="1400" dirty="0" err="1" smtClean="0"/>
              <a:t>sarbatori</a:t>
            </a:r>
            <a:r>
              <a:rPr lang="en-US" sz="1400" dirty="0" smtClean="0"/>
              <a:t>:  Paste, </a:t>
            </a:r>
            <a:r>
              <a:rPr lang="en-US" sz="1400" dirty="0" err="1" smtClean="0"/>
              <a:t>Balul</a:t>
            </a:r>
            <a:r>
              <a:rPr lang="en-US" sz="1400" dirty="0" smtClean="0"/>
              <a:t> </a:t>
            </a:r>
            <a:r>
              <a:rPr lang="en-US" sz="1400" dirty="0" err="1" smtClean="0"/>
              <a:t>Toamnei</a:t>
            </a:r>
            <a:r>
              <a:rPr lang="en-US" sz="1400" dirty="0" smtClean="0"/>
              <a:t>, Cr</a:t>
            </a:r>
            <a:r>
              <a:rPr lang="ro-RO" sz="1400" dirty="0" smtClean="0"/>
              <a:t>ă</a:t>
            </a:r>
            <a:r>
              <a:rPr lang="en-US" sz="1400" dirty="0" err="1" smtClean="0"/>
              <a:t>ciun</a:t>
            </a:r>
            <a:r>
              <a:rPr lang="en-US" sz="1400" dirty="0" smtClean="0"/>
              <a:t>, </a:t>
            </a:r>
            <a:r>
              <a:rPr lang="en-US" sz="1400" dirty="0" err="1" smtClean="0"/>
              <a:t>Revelion</a:t>
            </a:r>
            <a:r>
              <a:rPr lang="en-US" sz="1400" dirty="0" smtClean="0"/>
              <a:t> – </a:t>
            </a:r>
            <a:r>
              <a:rPr lang="ro-RO" sz="1400" dirty="0" smtClean="0"/>
              <a:t>i</a:t>
            </a:r>
            <a:r>
              <a:rPr lang="en-US" sz="1400" dirty="0" err="1" smtClean="0"/>
              <a:t>mportant</a:t>
            </a:r>
            <a:r>
              <a:rPr lang="ro-RO" sz="1400" dirty="0" smtClean="0"/>
              <a:t>ă</a:t>
            </a:r>
            <a:r>
              <a:rPr lang="en-US" sz="1400" dirty="0" smtClean="0"/>
              <a:t> </a:t>
            </a:r>
            <a:r>
              <a:rPr lang="en-US" sz="1400" dirty="0" err="1" smtClean="0"/>
              <a:t>sursa</a:t>
            </a:r>
            <a:r>
              <a:rPr lang="en-US" sz="1400" dirty="0" smtClean="0"/>
              <a:t> de </a:t>
            </a:r>
            <a:r>
              <a:rPr lang="en-US" sz="1400" dirty="0" err="1" smtClean="0"/>
              <a:t>donatii</a:t>
            </a:r>
            <a:endParaRPr lang="en-US" sz="1400" dirty="0" smtClean="0"/>
          </a:p>
          <a:p>
            <a:pPr lvl="1"/>
            <a:r>
              <a:rPr lang="en-US" sz="1400" dirty="0" err="1" smtClean="0"/>
              <a:t>Venirea</a:t>
            </a:r>
            <a:r>
              <a:rPr lang="en-US" sz="1400" dirty="0" smtClean="0"/>
              <a:t> </a:t>
            </a:r>
            <a:r>
              <a:rPr lang="en-US" sz="1400" dirty="0" err="1" smtClean="0"/>
              <a:t>lui</a:t>
            </a:r>
            <a:r>
              <a:rPr lang="en-US" sz="1400" dirty="0" smtClean="0"/>
              <a:t> Mo</a:t>
            </a:r>
            <a:r>
              <a:rPr lang="ro-RO" sz="1400" dirty="0" smtClean="0"/>
              <a:t>ș</a:t>
            </a:r>
            <a:r>
              <a:rPr lang="en-US" sz="1400" dirty="0" smtClean="0"/>
              <a:t> Cr</a:t>
            </a:r>
            <a:r>
              <a:rPr lang="ro-RO" sz="1400" dirty="0" smtClean="0"/>
              <a:t>ă</a:t>
            </a:r>
            <a:r>
              <a:rPr lang="en-US" sz="1400" dirty="0" err="1" smtClean="0"/>
              <a:t>ciun</a:t>
            </a:r>
            <a:r>
              <a:rPr lang="en-US" sz="1400" dirty="0" smtClean="0"/>
              <a:t> cu </a:t>
            </a:r>
            <a:r>
              <a:rPr lang="en-US" sz="1400" dirty="0" err="1" smtClean="0"/>
              <a:t>cadouri</a:t>
            </a:r>
            <a:r>
              <a:rPr lang="en-US" sz="1400" dirty="0" smtClean="0"/>
              <a:t> </a:t>
            </a:r>
            <a:r>
              <a:rPr lang="en-US" sz="1400" dirty="0" err="1" smtClean="0"/>
              <a:t>pentru</a:t>
            </a:r>
            <a:r>
              <a:rPr lang="en-US" sz="1400" dirty="0" smtClean="0"/>
              <a:t> </a:t>
            </a:r>
            <a:r>
              <a:rPr lang="en-US" sz="1400" dirty="0" err="1" smtClean="0"/>
              <a:t>copii</a:t>
            </a:r>
            <a:endParaRPr lang="en-US" sz="1400" dirty="0" smtClean="0"/>
          </a:p>
          <a:p>
            <a:r>
              <a:rPr lang="en-US" sz="1600" b="1" dirty="0" err="1" smtClean="0"/>
              <a:t>Membrilor</a:t>
            </a:r>
            <a:r>
              <a:rPr lang="en-US" sz="1600" b="1" dirty="0" smtClean="0"/>
              <a:t> din </a:t>
            </a:r>
            <a:r>
              <a:rPr lang="en-US" sz="1600" b="1" dirty="0" err="1" smtClean="0"/>
              <a:t>Cor</a:t>
            </a:r>
            <a:endParaRPr lang="en-US" sz="1600" b="1" dirty="0" smtClean="0"/>
          </a:p>
          <a:p>
            <a:pPr lvl="1"/>
            <a:r>
              <a:rPr lang="en-US" sz="1400" dirty="0" err="1" smtClean="0"/>
              <a:t>Munca</a:t>
            </a:r>
            <a:r>
              <a:rPr lang="en-US" sz="1400" dirty="0" smtClean="0"/>
              <a:t> </a:t>
            </a:r>
            <a:r>
              <a:rPr lang="ro-RO" sz="1400" dirty="0" smtClean="0"/>
              <a:t>ș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timpul</a:t>
            </a:r>
            <a:r>
              <a:rPr lang="en-US" sz="1400" dirty="0" smtClean="0"/>
              <a:t> </a:t>
            </a:r>
            <a:r>
              <a:rPr lang="en-US" sz="1400" dirty="0" err="1" smtClean="0"/>
              <a:t>petrecut</a:t>
            </a:r>
            <a:r>
              <a:rPr lang="en-US" sz="1400" dirty="0" smtClean="0"/>
              <a:t> la </a:t>
            </a:r>
            <a:r>
              <a:rPr lang="en-US" sz="1400" dirty="0" err="1" smtClean="0"/>
              <a:t>repeti</a:t>
            </a:r>
            <a:r>
              <a:rPr lang="ro-RO" sz="1400" dirty="0" smtClean="0"/>
              <a:t>ț</a:t>
            </a:r>
            <a:r>
              <a:rPr lang="en-US" sz="1400" dirty="0" smtClean="0"/>
              <a:t>ii </a:t>
            </a:r>
            <a:r>
              <a:rPr lang="ro-RO" sz="1400" dirty="0" smtClean="0"/>
              <a:t>ș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participarea</a:t>
            </a:r>
            <a:r>
              <a:rPr lang="en-US" sz="1400" dirty="0" smtClean="0"/>
              <a:t> la </a:t>
            </a:r>
            <a:r>
              <a:rPr lang="en-US" sz="1400" dirty="0" err="1" smtClean="0"/>
              <a:t>fiecare</a:t>
            </a:r>
            <a:r>
              <a:rPr lang="en-US" sz="1400" dirty="0" smtClean="0"/>
              <a:t> </a:t>
            </a:r>
            <a:r>
              <a:rPr lang="en-US" sz="1400" dirty="0" err="1" smtClean="0"/>
              <a:t>slujb</a:t>
            </a:r>
            <a:r>
              <a:rPr lang="ro-RO" sz="1400" dirty="0" smtClean="0"/>
              <a:t>ă</a:t>
            </a:r>
            <a:endParaRPr lang="en-US" sz="1400" dirty="0" smtClean="0"/>
          </a:p>
          <a:p>
            <a:r>
              <a:rPr lang="en-US" sz="1600" b="1" dirty="0" err="1" smtClean="0"/>
              <a:t>Tuturor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voluntarilor</a:t>
            </a:r>
            <a:r>
              <a:rPr lang="en-US" sz="1600" b="1" dirty="0" smtClean="0"/>
              <a:t> care au </a:t>
            </a:r>
            <a:r>
              <a:rPr lang="en-US" sz="1600" b="1" dirty="0" err="1" smtClean="0"/>
              <a:t>ajutat</a:t>
            </a:r>
            <a:r>
              <a:rPr lang="en-US" sz="1600" b="1" dirty="0" smtClean="0"/>
              <a:t> in 2009</a:t>
            </a:r>
          </a:p>
          <a:p>
            <a:pPr lvl="1"/>
            <a:r>
              <a:rPr lang="en-US" sz="1400" dirty="0" smtClean="0"/>
              <a:t>Gheorghe </a:t>
            </a:r>
            <a:r>
              <a:rPr lang="ro-RO" sz="1400" dirty="0" smtClean="0"/>
              <a:t>ș</a:t>
            </a:r>
            <a:r>
              <a:rPr lang="en-US" sz="1400" dirty="0" err="1" smtClean="0"/>
              <a:t>i</a:t>
            </a:r>
            <a:r>
              <a:rPr lang="en-US" sz="1400" dirty="0" smtClean="0"/>
              <a:t> Maria </a:t>
            </a:r>
            <a:r>
              <a:rPr lang="en-US" sz="1400" dirty="0" err="1" smtClean="0"/>
              <a:t>Danil</a:t>
            </a:r>
            <a:r>
              <a:rPr lang="ro-RO" sz="1400" dirty="0" smtClean="0"/>
              <a:t>ă</a:t>
            </a:r>
            <a:r>
              <a:rPr lang="en-US" sz="1400" dirty="0" smtClean="0"/>
              <a:t>, Ioan </a:t>
            </a:r>
            <a:r>
              <a:rPr lang="en-US" sz="1400" dirty="0" err="1" smtClean="0"/>
              <a:t>Nistor</a:t>
            </a:r>
            <a:r>
              <a:rPr lang="en-US" sz="1400" dirty="0" smtClean="0"/>
              <a:t>, </a:t>
            </a:r>
            <a:r>
              <a:rPr lang="en-US" sz="1400" dirty="0" err="1" smtClean="0"/>
              <a:t>Florica</a:t>
            </a:r>
            <a:r>
              <a:rPr lang="en-US" sz="1400" dirty="0" smtClean="0"/>
              <a:t> </a:t>
            </a:r>
            <a:r>
              <a:rPr lang="en-US" sz="1400" dirty="0" err="1" smtClean="0"/>
              <a:t>Gusu</a:t>
            </a:r>
            <a:r>
              <a:rPr lang="en-US" sz="1400" dirty="0" smtClean="0"/>
              <a:t> – </a:t>
            </a:r>
            <a:r>
              <a:rPr lang="en-US" sz="1400" dirty="0" err="1" smtClean="0"/>
              <a:t>pentru</a:t>
            </a:r>
            <a:r>
              <a:rPr lang="en-US" sz="1400" dirty="0" smtClean="0"/>
              <a:t> </a:t>
            </a:r>
            <a:r>
              <a:rPr lang="en-US" sz="1400" dirty="0" err="1" smtClean="0"/>
              <a:t>ajutorul</a:t>
            </a:r>
            <a:r>
              <a:rPr lang="en-US" sz="1400" dirty="0" smtClean="0"/>
              <a:t> </a:t>
            </a:r>
            <a:r>
              <a:rPr lang="ro-RO" sz="1400" dirty="0" smtClean="0"/>
              <a:t>î</a:t>
            </a:r>
            <a:r>
              <a:rPr lang="en-US" sz="1400" dirty="0" smtClean="0"/>
              <a:t>n </a:t>
            </a:r>
            <a:r>
              <a:rPr lang="en-US" sz="1400" dirty="0" err="1" smtClean="0"/>
              <a:t>Biseric</a:t>
            </a:r>
            <a:r>
              <a:rPr lang="ro-RO" sz="1400" dirty="0" smtClean="0"/>
              <a:t>ă</a:t>
            </a:r>
            <a:endParaRPr lang="en-US" sz="1400" dirty="0" smtClean="0"/>
          </a:p>
          <a:p>
            <a:pPr lvl="1"/>
            <a:r>
              <a:rPr lang="en-US" sz="1400" dirty="0" smtClean="0"/>
              <a:t>Maria </a:t>
            </a:r>
            <a:r>
              <a:rPr lang="en-US" sz="1400" dirty="0" err="1" smtClean="0"/>
              <a:t>Buie</a:t>
            </a:r>
            <a:r>
              <a:rPr lang="en-US" sz="1400" dirty="0" smtClean="0"/>
              <a:t>, Paulina </a:t>
            </a:r>
            <a:r>
              <a:rPr lang="en-US" sz="1400" dirty="0" err="1" smtClean="0"/>
              <a:t>Mure</a:t>
            </a:r>
            <a:r>
              <a:rPr lang="ro-RO" sz="1400" dirty="0" smtClean="0"/>
              <a:t>ș</a:t>
            </a:r>
            <a:r>
              <a:rPr lang="en-US" sz="1400" dirty="0" smtClean="0"/>
              <a:t>an, </a:t>
            </a:r>
            <a:r>
              <a:rPr lang="en-US" sz="1400" dirty="0" err="1" smtClean="0"/>
              <a:t>Sorin</a:t>
            </a:r>
            <a:r>
              <a:rPr lang="en-US" sz="1400" dirty="0" smtClean="0"/>
              <a:t> </a:t>
            </a:r>
            <a:r>
              <a:rPr lang="en-US" sz="1400" dirty="0" err="1" smtClean="0"/>
              <a:t>Anghelu</a:t>
            </a:r>
            <a:r>
              <a:rPr lang="ro-RO" sz="1400" dirty="0" smtClean="0"/>
              <a:t>ș</a:t>
            </a:r>
            <a:r>
              <a:rPr lang="en-US" sz="1400" dirty="0" smtClean="0"/>
              <a:t> – </a:t>
            </a:r>
            <a:r>
              <a:rPr lang="en-US" sz="1400" dirty="0" err="1" smtClean="0"/>
              <a:t>pentru</a:t>
            </a:r>
            <a:r>
              <a:rPr lang="en-US" sz="1400" dirty="0" smtClean="0"/>
              <a:t> c</a:t>
            </a:r>
            <a:r>
              <a:rPr lang="ro-RO" sz="1400" dirty="0" smtClean="0"/>
              <a:t>ă</a:t>
            </a:r>
            <a:r>
              <a:rPr lang="en-US" sz="1400" dirty="0" smtClean="0"/>
              <a:t> s-au </a:t>
            </a:r>
            <a:r>
              <a:rPr lang="ro-RO" sz="1400" dirty="0" err="1" smtClean="0"/>
              <a:t>î</a:t>
            </a:r>
            <a:r>
              <a:rPr lang="en-US" sz="1400" dirty="0" err="1" smtClean="0"/>
              <a:t>ngrijit</a:t>
            </a:r>
            <a:r>
              <a:rPr lang="en-US" sz="1400" dirty="0" smtClean="0"/>
              <a:t> de </a:t>
            </a:r>
            <a:r>
              <a:rPr lang="en-US" sz="1400" dirty="0" err="1" smtClean="0"/>
              <a:t>prescur</a:t>
            </a:r>
            <a:r>
              <a:rPr lang="ro-RO" sz="1400" dirty="0" smtClean="0"/>
              <a:t>ă</a:t>
            </a:r>
            <a:r>
              <a:rPr lang="en-US" sz="1400" dirty="0" smtClean="0"/>
              <a:t> </a:t>
            </a:r>
            <a:r>
              <a:rPr lang="ro-RO" sz="1400" dirty="0" smtClean="0"/>
              <a:t>ș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vin</a:t>
            </a:r>
            <a:r>
              <a:rPr lang="en-US" sz="1400" dirty="0" smtClean="0"/>
              <a:t> pt. </a:t>
            </a:r>
            <a:r>
              <a:rPr lang="en-US" sz="1400" dirty="0" err="1" smtClean="0"/>
              <a:t>slujb</a:t>
            </a:r>
            <a:r>
              <a:rPr lang="ro-RO" sz="1400" dirty="0" smtClean="0"/>
              <a:t>ă</a:t>
            </a:r>
            <a:endParaRPr lang="en-US" sz="1400" dirty="0" smtClean="0"/>
          </a:p>
          <a:p>
            <a:pPr lvl="1"/>
            <a:r>
              <a:rPr lang="en-US" sz="1400" dirty="0" smtClean="0"/>
              <a:t>Virgil Zanidache – </a:t>
            </a:r>
            <a:r>
              <a:rPr lang="en-US" sz="1400" dirty="0" err="1" smtClean="0"/>
              <a:t>pentru</a:t>
            </a:r>
            <a:r>
              <a:rPr lang="en-US" sz="1400" dirty="0" smtClean="0"/>
              <a:t> </a:t>
            </a:r>
            <a:r>
              <a:rPr lang="en-US" sz="1400" dirty="0" err="1" smtClean="0"/>
              <a:t>ajutorul</a:t>
            </a:r>
            <a:r>
              <a:rPr lang="en-US" sz="1400" dirty="0" smtClean="0"/>
              <a:t> </a:t>
            </a:r>
            <a:r>
              <a:rPr lang="ro-RO" sz="1400" dirty="0" smtClean="0"/>
              <a:t>î</a:t>
            </a:r>
            <a:r>
              <a:rPr lang="en-US" sz="1400" dirty="0" smtClean="0"/>
              <a:t>n </a:t>
            </a:r>
            <a:r>
              <a:rPr lang="ro-RO" sz="1400" dirty="0" err="1" smtClean="0"/>
              <a:t>î</a:t>
            </a:r>
            <a:r>
              <a:rPr lang="en-US" sz="1400" dirty="0" err="1" smtClean="0"/>
              <a:t>ngrijirea</a:t>
            </a:r>
            <a:r>
              <a:rPr lang="en-US" sz="1400" dirty="0" smtClean="0"/>
              <a:t> </a:t>
            </a:r>
            <a:r>
              <a:rPr lang="en-US" sz="1400" dirty="0" err="1" smtClean="0"/>
              <a:t>propriet</a:t>
            </a:r>
            <a:r>
              <a:rPr lang="ro-RO" sz="1400" dirty="0" smtClean="0"/>
              <a:t>ăț</a:t>
            </a:r>
            <a:r>
              <a:rPr lang="en-US" sz="1400" dirty="0" smtClean="0"/>
              <a:t>ii din MLT</a:t>
            </a:r>
          </a:p>
          <a:p>
            <a:pPr lvl="1"/>
            <a:r>
              <a:rPr lang="en-US" sz="1400" dirty="0" smtClean="0"/>
              <a:t>Florin Trofin, Ovidiu Marcu – pt. </a:t>
            </a:r>
            <a:r>
              <a:rPr lang="en-US" sz="1400" dirty="0" err="1" smtClean="0"/>
              <a:t>editarea</a:t>
            </a:r>
            <a:r>
              <a:rPr lang="en-US" sz="1400" dirty="0" smtClean="0"/>
              <a:t>, tip</a:t>
            </a:r>
            <a:r>
              <a:rPr lang="ro-RO" sz="1400" dirty="0" smtClean="0"/>
              <a:t>ă</a:t>
            </a:r>
            <a:r>
              <a:rPr lang="en-US" sz="1400" dirty="0" err="1" smtClean="0"/>
              <a:t>rirea</a:t>
            </a:r>
            <a:r>
              <a:rPr lang="en-US" sz="1400" dirty="0" smtClean="0"/>
              <a:t> </a:t>
            </a:r>
            <a:r>
              <a:rPr lang="ro-RO" sz="1400" dirty="0" smtClean="0"/>
              <a:t>ș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distribuirea</a:t>
            </a:r>
            <a:r>
              <a:rPr lang="en-US" sz="1400" dirty="0" smtClean="0"/>
              <a:t> </a:t>
            </a:r>
            <a:r>
              <a:rPr lang="en-US" sz="1400" dirty="0" err="1" smtClean="0"/>
              <a:t>buletinului</a:t>
            </a:r>
            <a:r>
              <a:rPr lang="en-US" sz="1400" dirty="0" smtClean="0"/>
              <a:t> </a:t>
            </a:r>
            <a:r>
              <a:rPr lang="en-US" sz="1400" dirty="0" err="1" smtClean="0"/>
              <a:t>bisericii</a:t>
            </a:r>
            <a:endParaRPr lang="en-US" sz="1400" dirty="0" smtClean="0"/>
          </a:p>
          <a:p>
            <a:pPr lvl="1"/>
            <a:r>
              <a:rPr lang="en-US" sz="1400" dirty="0" smtClean="0"/>
              <a:t>Maria &amp; Gheorghe </a:t>
            </a:r>
            <a:r>
              <a:rPr lang="en-US" sz="1400" dirty="0" err="1" smtClean="0"/>
              <a:t>Danil</a:t>
            </a:r>
            <a:r>
              <a:rPr lang="ro-RO" sz="1400" dirty="0" smtClean="0"/>
              <a:t>ă</a:t>
            </a:r>
            <a:r>
              <a:rPr lang="en-US" sz="1400" dirty="0" smtClean="0"/>
              <a:t>, Aurora Toma – pt. </a:t>
            </a:r>
            <a:r>
              <a:rPr lang="en-US" sz="1400" dirty="0" err="1" smtClean="0"/>
              <a:t>impachetat</a:t>
            </a:r>
            <a:r>
              <a:rPr lang="en-US" sz="1400" dirty="0" smtClean="0"/>
              <a:t> </a:t>
            </a:r>
            <a:r>
              <a:rPr lang="ro-RO" sz="1400" dirty="0" smtClean="0"/>
              <a:t>ș</a:t>
            </a:r>
            <a:r>
              <a:rPr lang="en-US" sz="1400" dirty="0" err="1" smtClean="0"/>
              <a:t>i</a:t>
            </a:r>
            <a:r>
              <a:rPr lang="en-US" sz="1400" dirty="0" smtClean="0"/>
              <a:t> pus la </a:t>
            </a:r>
            <a:r>
              <a:rPr lang="en-US" sz="1400" dirty="0" err="1" smtClean="0"/>
              <a:t>po</a:t>
            </a:r>
            <a:r>
              <a:rPr lang="ro-RO" sz="1400" dirty="0" smtClean="0"/>
              <a:t>ș</a:t>
            </a:r>
            <a:r>
              <a:rPr lang="en-US" sz="1400" dirty="0" smtClean="0"/>
              <a:t>t</a:t>
            </a:r>
            <a:r>
              <a:rPr lang="ro-RO" sz="1400" dirty="0" smtClean="0"/>
              <a:t>ă</a:t>
            </a:r>
            <a:r>
              <a:rPr lang="en-US" sz="1400" dirty="0" smtClean="0"/>
              <a:t> </a:t>
            </a:r>
            <a:r>
              <a:rPr lang="en-US" sz="1400" dirty="0" err="1" smtClean="0"/>
              <a:t>buletinul</a:t>
            </a:r>
            <a:endParaRPr lang="en-US" sz="1400" dirty="0" smtClean="0"/>
          </a:p>
          <a:p>
            <a:r>
              <a:rPr lang="en-US" sz="1600" b="1" dirty="0" err="1" smtClean="0"/>
              <a:t>Membrilor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Consiliului</a:t>
            </a:r>
            <a:r>
              <a:rPr lang="en-US" sz="1600" b="1" dirty="0" smtClean="0"/>
              <a:t> Parohial</a:t>
            </a:r>
            <a:endParaRPr lang="en-US" sz="1400" dirty="0" smtClean="0"/>
          </a:p>
          <a:p>
            <a:pPr lvl="1"/>
            <a:r>
              <a:rPr lang="en-US" sz="1400" dirty="0" err="1" smtClean="0"/>
              <a:t>Integritate</a:t>
            </a:r>
            <a:r>
              <a:rPr lang="en-US" sz="1400" dirty="0" smtClean="0"/>
              <a:t> </a:t>
            </a:r>
            <a:r>
              <a:rPr lang="ro-RO" sz="1400" dirty="0" smtClean="0"/>
              <a:t>ș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responsabilitate</a:t>
            </a:r>
            <a:r>
              <a:rPr lang="en-US" sz="1400" dirty="0" smtClean="0"/>
              <a:t> </a:t>
            </a:r>
            <a:r>
              <a:rPr lang="ro-RO" sz="1400" dirty="0" smtClean="0"/>
              <a:t>î</a:t>
            </a:r>
            <a:r>
              <a:rPr lang="en-US" sz="1400" dirty="0" smtClean="0"/>
              <a:t>n </a:t>
            </a:r>
            <a:r>
              <a:rPr lang="en-US" sz="1400" dirty="0" err="1" smtClean="0"/>
              <a:t>rezolvarea</a:t>
            </a:r>
            <a:r>
              <a:rPr lang="en-US" sz="1400" dirty="0" smtClean="0"/>
              <a:t> </a:t>
            </a:r>
            <a:r>
              <a:rPr lang="en-US" sz="1400" dirty="0" err="1" smtClean="0"/>
              <a:t>problemelor</a:t>
            </a:r>
            <a:r>
              <a:rPr lang="en-US" sz="1400" dirty="0" smtClean="0"/>
              <a:t> </a:t>
            </a:r>
            <a:r>
              <a:rPr lang="en-US" sz="1400" dirty="0" err="1" smtClean="0"/>
              <a:t>bisericii</a:t>
            </a:r>
            <a:endParaRPr lang="en-US" sz="1400" dirty="0" smtClean="0"/>
          </a:p>
          <a:p>
            <a:pPr lvl="1"/>
            <a:r>
              <a:rPr lang="en-US" sz="1400" dirty="0" err="1" smtClean="0"/>
              <a:t>Spiritului</a:t>
            </a:r>
            <a:r>
              <a:rPr lang="en-US" sz="1400" dirty="0" smtClean="0"/>
              <a:t> de “team work” care ne-a </a:t>
            </a:r>
            <a:r>
              <a:rPr lang="en-US" sz="1400" dirty="0" err="1" smtClean="0"/>
              <a:t>ajutat</a:t>
            </a:r>
            <a:r>
              <a:rPr lang="en-US" sz="1400" dirty="0" smtClean="0"/>
              <a:t> s</a:t>
            </a:r>
            <a:r>
              <a:rPr lang="ro-RO" sz="1400" dirty="0" smtClean="0"/>
              <a:t>ă</a:t>
            </a:r>
            <a:r>
              <a:rPr lang="en-US" sz="1400" dirty="0" smtClean="0"/>
              <a:t> </a:t>
            </a:r>
            <a:r>
              <a:rPr lang="en-US" sz="1400" dirty="0" err="1" smtClean="0"/>
              <a:t>lucr</a:t>
            </a:r>
            <a:r>
              <a:rPr lang="ro-RO" sz="1400" dirty="0" smtClean="0"/>
              <a:t>ă</a:t>
            </a:r>
            <a:r>
              <a:rPr lang="en-US" sz="1400" dirty="0" smtClean="0"/>
              <a:t>m </a:t>
            </a:r>
            <a:r>
              <a:rPr lang="en-US" sz="1400" dirty="0" err="1" smtClean="0"/>
              <a:t>eficient</a:t>
            </a:r>
            <a:r>
              <a:rPr lang="en-US" sz="1400" dirty="0" smtClean="0"/>
              <a:t> </a:t>
            </a:r>
            <a:r>
              <a:rPr lang="ro-RO" sz="1400" dirty="0" smtClean="0"/>
              <a:t>ș</a:t>
            </a:r>
            <a:r>
              <a:rPr lang="en-US" sz="1400" dirty="0" err="1" smtClean="0"/>
              <a:t>i</a:t>
            </a:r>
            <a:r>
              <a:rPr lang="en-US" sz="1400" dirty="0" smtClean="0"/>
              <a:t> cu pl</a:t>
            </a:r>
            <a:r>
              <a:rPr lang="ro-RO" sz="1400" dirty="0" smtClean="0"/>
              <a:t>ă</a:t>
            </a:r>
            <a:r>
              <a:rPr lang="en-US" sz="1400" dirty="0" err="1" smtClean="0"/>
              <a:t>cere</a:t>
            </a:r>
            <a:r>
              <a:rPr lang="en-US" sz="1400" dirty="0" smtClean="0"/>
              <a:t> </a:t>
            </a:r>
            <a:r>
              <a:rPr lang="ro-RO" sz="1400" dirty="0" smtClean="0"/>
              <a:t>î</a:t>
            </a:r>
            <a:r>
              <a:rPr lang="en-US" sz="1400" dirty="0" smtClean="0"/>
              <a:t>n 2009!</a:t>
            </a:r>
          </a:p>
          <a:p>
            <a:pPr lvl="1"/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err="1" smtClean="0"/>
              <a:t>Raportul</a:t>
            </a:r>
            <a:r>
              <a:rPr lang="en-US" sz="4000" dirty="0" smtClean="0"/>
              <a:t> pre</a:t>
            </a:r>
            <a:r>
              <a:rPr lang="ro-RO" sz="4000" dirty="0" smtClean="0"/>
              <a:t>ș</a:t>
            </a:r>
            <a:r>
              <a:rPr lang="en-US" sz="4000" dirty="0" err="1" smtClean="0"/>
              <a:t>edintei</a:t>
            </a:r>
            <a:r>
              <a:rPr lang="en-US" sz="4000" dirty="0" smtClean="0"/>
              <a:t> </a:t>
            </a:r>
            <a:r>
              <a:rPr lang="en-US" sz="4000" dirty="0" err="1" smtClean="0"/>
              <a:t>Reuniunii</a:t>
            </a:r>
            <a:r>
              <a:rPr lang="en-US" sz="4000" dirty="0" smtClean="0"/>
              <a:t> de </a:t>
            </a:r>
            <a:r>
              <a:rPr lang="en-US" sz="4000" dirty="0" err="1" smtClean="0"/>
              <a:t>Doamne</a:t>
            </a:r>
            <a:endParaRPr lang="en-US" sz="40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solidFill>
                  <a:srgbClr val="0070C0"/>
                </a:solidFill>
              </a:rPr>
              <a:t>Elisabeta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Butnar</a:t>
            </a:r>
            <a:endParaRPr lang="en-US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err="1" smtClean="0"/>
              <a:t>Programul</a:t>
            </a:r>
            <a:r>
              <a:rPr lang="en-US" sz="4000" dirty="0" smtClean="0"/>
              <a:t> de </a:t>
            </a:r>
            <a:r>
              <a:rPr lang="en-US" sz="4000" dirty="0" err="1" smtClean="0"/>
              <a:t>Comunica</a:t>
            </a:r>
            <a:r>
              <a:rPr lang="ro-RO" sz="4000" dirty="0" smtClean="0"/>
              <a:t>ț</a:t>
            </a:r>
            <a:r>
              <a:rPr lang="en-US" sz="4000" dirty="0" err="1" smtClean="0"/>
              <a:t>ie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pe</a:t>
            </a:r>
            <a:r>
              <a:rPr lang="en-US" sz="4000" dirty="0" smtClean="0"/>
              <a:t> </a:t>
            </a:r>
            <a:r>
              <a:rPr lang="en-US" sz="4000" dirty="0" err="1" smtClean="0"/>
              <a:t>anul</a:t>
            </a:r>
            <a:r>
              <a:rPr lang="en-US" sz="4000" dirty="0" smtClean="0"/>
              <a:t> 2009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371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Dan Dru</a:t>
            </a:r>
            <a:r>
              <a:rPr lang="ro-RO" dirty="0" smtClean="0">
                <a:solidFill>
                  <a:srgbClr val="0070C0"/>
                </a:solidFill>
              </a:rPr>
              <a:t>ță</a:t>
            </a:r>
            <a:endParaRPr lang="en-US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webmaster@ortodox.org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5334000" y="62484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www.ortodox.org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172200" cy="715962"/>
          </a:xfrm>
        </p:spPr>
        <p:txBody>
          <a:bodyPr/>
          <a:lstStyle/>
          <a:p>
            <a:r>
              <a:rPr lang="en-US" dirty="0" err="1" smtClean="0"/>
              <a:t>Statistici</a:t>
            </a:r>
            <a:r>
              <a:rPr lang="en-US" dirty="0" smtClean="0"/>
              <a:t> de </a:t>
            </a:r>
            <a:r>
              <a:rPr lang="en-US" dirty="0" err="1" smtClean="0"/>
              <a:t>trafic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733800" cy="1600199"/>
          </a:xfrm>
        </p:spPr>
        <p:txBody>
          <a:bodyPr/>
          <a:lstStyle/>
          <a:p>
            <a:r>
              <a:rPr lang="en-US" sz="1800" dirty="0" smtClean="0"/>
              <a:t>100 </a:t>
            </a:r>
            <a:r>
              <a:rPr lang="en-US" sz="1800" dirty="0" err="1" smtClean="0"/>
              <a:t>utilizatori</a:t>
            </a:r>
            <a:r>
              <a:rPr lang="en-US" sz="1800" dirty="0" smtClean="0"/>
              <a:t> </a:t>
            </a:r>
            <a:r>
              <a:rPr lang="ro-RO" sz="1800" dirty="0" smtClean="0"/>
              <a:t>î</a:t>
            </a:r>
            <a:r>
              <a:rPr lang="en-US" sz="1800" dirty="0" err="1" smtClean="0"/>
              <a:t>nregistra</a:t>
            </a:r>
            <a:r>
              <a:rPr lang="ro-RO" sz="1800" dirty="0" smtClean="0"/>
              <a:t>ț</a:t>
            </a:r>
            <a:r>
              <a:rPr lang="en-US" sz="1800" dirty="0" err="1" smtClean="0"/>
              <a:t>i</a:t>
            </a:r>
            <a:endParaRPr lang="en-US" sz="1800" dirty="0" smtClean="0"/>
          </a:p>
          <a:p>
            <a:r>
              <a:rPr lang="ro-RO" sz="1800" dirty="0" smtClean="0"/>
              <a:t>Î</a:t>
            </a:r>
            <a:r>
              <a:rPr lang="en-US" sz="1800" dirty="0" smtClean="0"/>
              <a:t>n </a:t>
            </a:r>
            <a:r>
              <a:rPr lang="en-US" sz="1800" dirty="0" err="1" smtClean="0"/>
              <a:t>medie</a:t>
            </a:r>
            <a:r>
              <a:rPr lang="en-US" sz="1800" dirty="0" smtClean="0"/>
              <a:t> 50-75 </a:t>
            </a:r>
            <a:r>
              <a:rPr lang="en-US" sz="1800" dirty="0" err="1" smtClean="0"/>
              <a:t>vizite</a:t>
            </a:r>
            <a:r>
              <a:rPr lang="en-US" sz="1800" dirty="0" smtClean="0"/>
              <a:t> </a:t>
            </a:r>
            <a:r>
              <a:rPr lang="en-US" sz="1800" dirty="0" err="1" smtClean="0"/>
              <a:t>pe</a:t>
            </a:r>
            <a:r>
              <a:rPr lang="en-US" sz="1800" dirty="0" smtClean="0"/>
              <a:t> </a:t>
            </a:r>
            <a:r>
              <a:rPr lang="en-US" sz="1800" dirty="0" err="1" smtClean="0"/>
              <a:t>zi</a:t>
            </a:r>
            <a:endParaRPr lang="en-US" sz="1800" dirty="0" smtClean="0"/>
          </a:p>
          <a:p>
            <a:r>
              <a:rPr lang="en-US" sz="1800" dirty="0" err="1" smtClean="0"/>
              <a:t>Peste</a:t>
            </a:r>
            <a:r>
              <a:rPr lang="en-US" sz="1800" dirty="0" smtClean="0"/>
              <a:t> 500 </a:t>
            </a:r>
            <a:r>
              <a:rPr lang="en-US" sz="1800" dirty="0" err="1" smtClean="0"/>
              <a:t>vizite</a:t>
            </a:r>
            <a:r>
              <a:rPr lang="en-US" sz="1800" dirty="0" smtClean="0"/>
              <a:t> </a:t>
            </a:r>
            <a:r>
              <a:rPr lang="ro-RO" sz="1800" dirty="0" smtClean="0"/>
              <a:t>î</a:t>
            </a:r>
            <a:r>
              <a:rPr lang="en-US" sz="1800" dirty="0" smtClean="0"/>
              <a:t>n </a:t>
            </a:r>
            <a:r>
              <a:rPr lang="en-US" sz="1800" dirty="0" err="1" smtClean="0"/>
              <a:t>jurul</a:t>
            </a:r>
            <a:r>
              <a:rPr lang="en-US" sz="1800" dirty="0" smtClean="0"/>
              <a:t> s</a:t>
            </a:r>
            <a:r>
              <a:rPr lang="ro-RO" sz="1800" dirty="0" smtClean="0"/>
              <a:t>ă</a:t>
            </a:r>
            <a:r>
              <a:rPr lang="en-US" sz="1800" dirty="0" err="1" smtClean="0"/>
              <a:t>rb</a:t>
            </a:r>
            <a:r>
              <a:rPr lang="ro-RO" sz="1800" dirty="0" smtClean="0"/>
              <a:t>ă</a:t>
            </a:r>
            <a:r>
              <a:rPr lang="en-US" sz="1800" dirty="0" err="1" smtClean="0"/>
              <a:t>torilor</a:t>
            </a:r>
            <a:r>
              <a:rPr lang="en-US" sz="1800" dirty="0" smtClean="0"/>
              <a:t> de Pa</a:t>
            </a:r>
            <a:r>
              <a:rPr lang="ro-RO" sz="1800" dirty="0" smtClean="0"/>
              <a:t>ș</a:t>
            </a:r>
            <a:r>
              <a:rPr lang="en-US" sz="1800" dirty="0" err="1" smtClean="0"/>
              <a:t>ti</a:t>
            </a:r>
            <a:endParaRPr lang="en-US" sz="1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371600"/>
            <a:ext cx="5074431" cy="532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b="1" dirty="0" smtClean="0"/>
              <a:t>www.ortodox.org</a:t>
            </a:r>
            <a:endParaRPr lang="en-US" b="1" dirty="0"/>
          </a:p>
        </p:txBody>
      </p:sp>
      <p:pic>
        <p:nvPicPr>
          <p:cNvPr id="5122" name="Picture 2" descr="C:\Users\Dan\Documents\FromSDCard\log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295400"/>
            <a:ext cx="4419600" cy="2445541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733800" cy="1600199"/>
          </a:xfrm>
        </p:spPr>
        <p:txBody>
          <a:bodyPr/>
          <a:lstStyle/>
          <a:p>
            <a:r>
              <a:rPr lang="en-US" sz="1800" dirty="0" err="1" smtClean="0"/>
              <a:t>Pentru</a:t>
            </a:r>
            <a:r>
              <a:rPr lang="en-US" sz="1800" dirty="0" smtClean="0"/>
              <a:t> a </a:t>
            </a:r>
            <a:r>
              <a:rPr lang="en-US" sz="1800" dirty="0" err="1" smtClean="0"/>
              <a:t>vizualiza</a:t>
            </a:r>
            <a:r>
              <a:rPr lang="en-US" sz="1800" dirty="0" smtClean="0"/>
              <a:t> con</a:t>
            </a:r>
            <a:r>
              <a:rPr lang="ro-RO" sz="1800" dirty="0" smtClean="0"/>
              <a:t>ț</a:t>
            </a:r>
            <a:r>
              <a:rPr lang="en-US" sz="1800" dirty="0" err="1" smtClean="0"/>
              <a:t>inutul</a:t>
            </a:r>
            <a:r>
              <a:rPr lang="ro-RO" sz="1800" dirty="0" smtClean="0"/>
              <a:t> destinat</a:t>
            </a:r>
            <a:r>
              <a:rPr lang="en-US" sz="1800" dirty="0" smtClean="0"/>
              <a:t> </a:t>
            </a:r>
            <a:r>
              <a:rPr lang="en-US" sz="1800" dirty="0" err="1" smtClean="0"/>
              <a:t>doar</a:t>
            </a:r>
            <a:r>
              <a:rPr lang="en-US" sz="1800" dirty="0" smtClean="0"/>
              <a:t> </a:t>
            </a:r>
            <a:r>
              <a:rPr lang="en-US" sz="1800" dirty="0" err="1" smtClean="0"/>
              <a:t>pentru</a:t>
            </a:r>
            <a:r>
              <a:rPr lang="en-US" sz="1800" dirty="0" smtClean="0"/>
              <a:t> </a:t>
            </a:r>
            <a:r>
              <a:rPr lang="en-US" sz="1800" dirty="0" err="1" smtClean="0"/>
              <a:t>membrii</a:t>
            </a:r>
            <a:r>
              <a:rPr lang="en-US" sz="1800" dirty="0" smtClean="0"/>
              <a:t> </a:t>
            </a:r>
            <a:r>
              <a:rPr lang="en-US" sz="1800" dirty="0" err="1" smtClean="0"/>
              <a:t>comunit</a:t>
            </a:r>
            <a:r>
              <a:rPr lang="ro-RO" sz="1800" dirty="0" smtClean="0"/>
              <a:t>ăț</a:t>
            </a:r>
            <a:r>
              <a:rPr lang="en-US" sz="1800" dirty="0" smtClean="0"/>
              <a:t>ii, </a:t>
            </a:r>
            <a:r>
              <a:rPr lang="en-US" sz="1800" dirty="0" err="1" smtClean="0"/>
              <a:t>trebuie</a:t>
            </a:r>
            <a:r>
              <a:rPr lang="en-US" sz="1800" dirty="0" smtClean="0"/>
              <a:t> s</a:t>
            </a:r>
            <a:r>
              <a:rPr lang="ro-RO" sz="1800" dirty="0" smtClean="0"/>
              <a:t>ă</a:t>
            </a:r>
            <a:r>
              <a:rPr lang="en-US" sz="1800" dirty="0" smtClean="0"/>
              <a:t> v</a:t>
            </a:r>
            <a:r>
              <a:rPr lang="ro-RO" sz="1800" dirty="0" smtClean="0"/>
              <a:t>ă</a:t>
            </a:r>
            <a:r>
              <a:rPr lang="en-US" sz="1800" dirty="0" smtClean="0"/>
              <a:t> </a:t>
            </a:r>
            <a:r>
              <a:rPr lang="en-US" sz="1800" dirty="0" err="1" smtClean="0"/>
              <a:t>crea</a:t>
            </a:r>
            <a:r>
              <a:rPr lang="ro-RO" sz="1800" dirty="0" smtClean="0"/>
              <a:t>ț</a:t>
            </a:r>
            <a:r>
              <a:rPr lang="en-US" sz="1800" dirty="0" err="1" smtClean="0"/>
              <a:t>i</a:t>
            </a:r>
            <a:r>
              <a:rPr lang="en-US" sz="1800" dirty="0" smtClean="0"/>
              <a:t> cont</a:t>
            </a:r>
          </a:p>
          <a:p>
            <a:r>
              <a:rPr lang="en-US" sz="1800" dirty="0" err="1" smtClean="0"/>
              <a:t>Toat</a:t>
            </a:r>
            <a:r>
              <a:rPr lang="ro-RO" sz="1800" dirty="0" smtClean="0"/>
              <a:t>ă</a:t>
            </a:r>
            <a:r>
              <a:rPr lang="en-US" sz="1800" dirty="0" smtClean="0"/>
              <a:t> </a:t>
            </a:r>
            <a:r>
              <a:rPr lang="en-US" sz="1800" dirty="0" err="1" smtClean="0"/>
              <a:t>colec</a:t>
            </a:r>
            <a:r>
              <a:rPr lang="ro-RO" sz="1800" dirty="0" smtClean="0"/>
              <a:t>ț</a:t>
            </a:r>
            <a:r>
              <a:rPr lang="en-US" sz="1800" dirty="0" err="1" smtClean="0"/>
              <a:t>ia</a:t>
            </a:r>
            <a:r>
              <a:rPr lang="en-US" sz="1800" dirty="0" smtClean="0"/>
              <a:t> “</a:t>
            </a:r>
            <a:r>
              <a:rPr lang="en-US" sz="1800" dirty="0" err="1" smtClean="0"/>
              <a:t>Cuv</a:t>
            </a:r>
            <a:r>
              <a:rPr lang="ro-RO" sz="1800" dirty="0" smtClean="0"/>
              <a:t>â</a:t>
            </a:r>
            <a:r>
              <a:rPr lang="en-US" sz="1800" dirty="0" err="1" smtClean="0"/>
              <a:t>ntul</a:t>
            </a:r>
            <a:r>
              <a:rPr lang="en-US" sz="1800" dirty="0" smtClean="0"/>
              <a:t>” </a:t>
            </a:r>
            <a:r>
              <a:rPr lang="en-US" sz="1800" dirty="0" err="1" smtClean="0"/>
              <a:t>este</a:t>
            </a:r>
            <a:r>
              <a:rPr lang="en-US" sz="1800" dirty="0" smtClean="0"/>
              <a:t> </a:t>
            </a:r>
            <a:r>
              <a:rPr lang="en-US" sz="1800" dirty="0" err="1" smtClean="0"/>
              <a:t>publicata</a:t>
            </a:r>
            <a:r>
              <a:rPr lang="en-US" sz="1800" dirty="0" smtClean="0"/>
              <a:t> </a:t>
            </a:r>
            <a:r>
              <a:rPr lang="en-US" sz="1800" dirty="0" err="1" smtClean="0"/>
              <a:t>pe</a:t>
            </a:r>
            <a:r>
              <a:rPr lang="en-US" sz="1800" dirty="0" smtClean="0"/>
              <a:t> site</a:t>
            </a:r>
          </a:p>
          <a:p>
            <a:r>
              <a:rPr lang="en-US" sz="1800" dirty="0" err="1" smtClean="0"/>
              <a:t>Rapoartele</a:t>
            </a:r>
            <a:r>
              <a:rPr lang="en-US" sz="1800" dirty="0" smtClean="0"/>
              <a:t> </a:t>
            </a:r>
            <a:r>
              <a:rPr lang="en-US" sz="1800" dirty="0" err="1" smtClean="0"/>
              <a:t>anuale</a:t>
            </a:r>
            <a:r>
              <a:rPr lang="en-US" sz="1800" dirty="0" smtClean="0"/>
              <a:t> </a:t>
            </a:r>
            <a:r>
              <a:rPr lang="ro-RO" sz="1800" dirty="0" smtClean="0"/>
              <a:t>vor fi publicate dupa adunarea generală</a:t>
            </a:r>
          </a:p>
          <a:p>
            <a:r>
              <a:rPr lang="en-US" sz="1800" dirty="0" err="1" smtClean="0"/>
              <a:t>Pute</a:t>
            </a:r>
            <a:r>
              <a:rPr lang="ro-RO" sz="1800" dirty="0" smtClean="0"/>
              <a:t>ț</a:t>
            </a:r>
            <a:r>
              <a:rPr lang="en-US" sz="1800" dirty="0" err="1" smtClean="0"/>
              <a:t>i</a:t>
            </a:r>
            <a:r>
              <a:rPr lang="en-US" sz="1800" dirty="0" smtClean="0"/>
              <a:t> s</a:t>
            </a:r>
            <a:r>
              <a:rPr lang="ro-RO" sz="1800" dirty="0" smtClean="0"/>
              <a:t>ă</a:t>
            </a:r>
            <a:r>
              <a:rPr lang="en-US" sz="1800" dirty="0" smtClean="0"/>
              <a:t> v</a:t>
            </a:r>
            <a:r>
              <a:rPr lang="ro-RO" sz="1800" dirty="0" smtClean="0"/>
              <a:t>ă</a:t>
            </a:r>
            <a:r>
              <a:rPr lang="en-US" sz="1800" dirty="0" smtClean="0"/>
              <a:t> </a:t>
            </a:r>
            <a:r>
              <a:rPr lang="ro-RO" sz="1800" dirty="0" smtClean="0"/>
              <a:t>î</a:t>
            </a:r>
            <a:r>
              <a:rPr lang="en-US" sz="1800" dirty="0" err="1" smtClean="0"/>
              <a:t>nscrie</a:t>
            </a:r>
            <a:r>
              <a:rPr lang="ro-RO" sz="1800" dirty="0" smtClean="0"/>
              <a:t>ț</a:t>
            </a:r>
            <a:r>
              <a:rPr lang="en-US" sz="1800" dirty="0" err="1" smtClean="0"/>
              <a:t>i</a:t>
            </a:r>
            <a:r>
              <a:rPr lang="en-US" sz="1800" dirty="0" smtClean="0"/>
              <a:t> la diverse </a:t>
            </a:r>
            <a:r>
              <a:rPr lang="en-US" sz="1800" dirty="0" err="1" smtClean="0"/>
              <a:t>evenimente</a:t>
            </a:r>
            <a:endParaRPr lang="en-US" sz="1800" dirty="0" smtClean="0"/>
          </a:p>
          <a:p>
            <a:r>
              <a:rPr lang="en-US" sz="1800" dirty="0" smtClean="0"/>
              <a:t>La </a:t>
            </a:r>
            <a:r>
              <a:rPr lang="ro-RO" sz="1800" dirty="0" err="1" smtClean="0"/>
              <a:t>î</a:t>
            </a:r>
            <a:r>
              <a:rPr lang="en-US" sz="1800" dirty="0" err="1" smtClean="0"/>
              <a:t>nregistrare</a:t>
            </a:r>
            <a:r>
              <a:rPr lang="en-US" sz="1800" dirty="0" smtClean="0"/>
              <a:t> solicit</a:t>
            </a:r>
            <a:r>
              <a:rPr lang="ro-RO" sz="1800" dirty="0" smtClean="0"/>
              <a:t>ă</a:t>
            </a:r>
            <a:r>
              <a:rPr lang="en-US" sz="1800" dirty="0" smtClean="0"/>
              <a:t>m </a:t>
            </a:r>
            <a:r>
              <a:rPr lang="en-US" sz="1800" dirty="0" err="1" smtClean="0"/>
              <a:t>adresa</a:t>
            </a:r>
            <a:r>
              <a:rPr lang="en-US" sz="1800" dirty="0" smtClean="0"/>
              <a:t> </a:t>
            </a:r>
            <a:r>
              <a:rPr lang="ro-RO" sz="1800" dirty="0" smtClean="0"/>
              <a:t>ș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numarul</a:t>
            </a:r>
            <a:r>
              <a:rPr lang="en-US" sz="1800" dirty="0" smtClean="0"/>
              <a:t> de </a:t>
            </a:r>
            <a:r>
              <a:rPr lang="en-US" sz="1800" dirty="0" err="1" smtClean="0"/>
              <a:t>telefon</a:t>
            </a:r>
            <a:r>
              <a:rPr lang="en-US" sz="1800" dirty="0" smtClean="0"/>
              <a:t> </a:t>
            </a:r>
            <a:r>
              <a:rPr lang="en-US" sz="1800" dirty="0" err="1" smtClean="0"/>
              <a:t>doar</a:t>
            </a:r>
            <a:r>
              <a:rPr lang="en-US" sz="1800" dirty="0" smtClean="0"/>
              <a:t> </a:t>
            </a:r>
            <a:r>
              <a:rPr lang="en-US" sz="1800" dirty="0" err="1" smtClean="0"/>
              <a:t>pentru</a:t>
            </a:r>
            <a:r>
              <a:rPr lang="en-US" sz="1800" dirty="0" smtClean="0"/>
              <a:t> a </a:t>
            </a:r>
            <a:r>
              <a:rPr lang="en-US" sz="1800" dirty="0" err="1" smtClean="0"/>
              <a:t>putea</a:t>
            </a:r>
            <a:r>
              <a:rPr lang="en-US" sz="1800" dirty="0" smtClean="0"/>
              <a:t> </a:t>
            </a:r>
            <a:r>
              <a:rPr lang="en-US" sz="1800" dirty="0" err="1" smtClean="0"/>
              <a:t>confirma</a:t>
            </a:r>
            <a:r>
              <a:rPr lang="en-US" sz="1800" dirty="0" smtClean="0"/>
              <a:t> c</a:t>
            </a:r>
            <a:r>
              <a:rPr lang="ro-RO" sz="1800" dirty="0" smtClean="0"/>
              <a:t>ă</a:t>
            </a:r>
            <a:r>
              <a:rPr lang="en-US" sz="1800" dirty="0" smtClean="0"/>
              <a:t> </a:t>
            </a:r>
            <a:r>
              <a:rPr lang="en-US" sz="1800" dirty="0" err="1" smtClean="0"/>
              <a:t>sunte</a:t>
            </a:r>
            <a:r>
              <a:rPr lang="ro-RO" sz="1800" dirty="0" smtClean="0"/>
              <a:t>ț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membru</a:t>
            </a:r>
            <a:r>
              <a:rPr lang="en-US" sz="1800" dirty="0" smtClean="0"/>
              <a:t> al </a:t>
            </a:r>
            <a:r>
              <a:rPr lang="en-US" sz="1800" dirty="0" err="1" smtClean="0"/>
              <a:t>comunit</a:t>
            </a:r>
            <a:r>
              <a:rPr lang="ro-RO" sz="1800" dirty="0" smtClean="0"/>
              <a:t>ăț</a:t>
            </a:r>
            <a:r>
              <a:rPr lang="en-US" sz="1800" dirty="0" smtClean="0"/>
              <a:t>ii </a:t>
            </a:r>
            <a:r>
              <a:rPr lang="ro-RO" sz="1800" dirty="0" smtClean="0"/>
              <a:t>ș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pentru</a:t>
            </a:r>
            <a:r>
              <a:rPr lang="en-US" sz="1800" dirty="0" smtClean="0"/>
              <a:t> a </a:t>
            </a:r>
            <a:r>
              <a:rPr lang="en-US" sz="1800" dirty="0" err="1" smtClean="0"/>
              <a:t>va</a:t>
            </a:r>
            <a:r>
              <a:rPr lang="en-US" sz="1800" dirty="0" smtClean="0"/>
              <a:t> </a:t>
            </a:r>
            <a:r>
              <a:rPr lang="en-US" sz="1800" dirty="0" err="1" smtClean="0"/>
              <a:t>putea</a:t>
            </a:r>
            <a:r>
              <a:rPr lang="en-US" sz="1800" dirty="0" smtClean="0"/>
              <a:t> </a:t>
            </a:r>
            <a:r>
              <a:rPr lang="ro-RO" sz="1800" dirty="0" smtClean="0"/>
              <a:t>ț</a:t>
            </a:r>
            <a:r>
              <a:rPr lang="en-US" sz="1800" dirty="0" err="1" smtClean="0"/>
              <a:t>ine</a:t>
            </a:r>
            <a:r>
              <a:rPr lang="en-US" sz="1800" dirty="0" smtClean="0"/>
              <a:t> la </a:t>
            </a:r>
            <a:r>
              <a:rPr lang="en-US" sz="1800" dirty="0" err="1" smtClean="0"/>
              <a:t>curent</a:t>
            </a:r>
            <a:r>
              <a:rPr lang="en-US" sz="1800" dirty="0" smtClean="0"/>
              <a:t> cu </a:t>
            </a:r>
            <a:r>
              <a:rPr lang="en-US" sz="1800" dirty="0" err="1" smtClean="0"/>
              <a:t>evenimentele</a:t>
            </a:r>
            <a:r>
              <a:rPr lang="en-US" sz="1800" dirty="0" smtClean="0"/>
              <a:t> locale.</a:t>
            </a:r>
          </a:p>
          <a:p>
            <a:r>
              <a:rPr lang="en-US" sz="1800" b="1" dirty="0" smtClean="0"/>
              <a:t>NU </a:t>
            </a:r>
            <a:r>
              <a:rPr lang="en-US" sz="1800" b="1" dirty="0" err="1" smtClean="0"/>
              <a:t>distribuim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</a:t>
            </a:r>
            <a:r>
              <a:rPr lang="ro-RO" sz="1800" b="1" dirty="0" smtClean="0"/>
              <a:t>ț</a:t>
            </a:r>
            <a:r>
              <a:rPr lang="en-US" sz="1800" b="1" dirty="0" err="1" smtClean="0"/>
              <a:t>iile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personale</a:t>
            </a:r>
            <a:r>
              <a:rPr lang="en-US" sz="1800" b="1" dirty="0" smtClean="0"/>
              <a:t> de contact.</a:t>
            </a:r>
            <a:endParaRPr lang="en-US" sz="1800" b="1" dirty="0"/>
          </a:p>
        </p:txBody>
      </p:sp>
      <p:pic>
        <p:nvPicPr>
          <p:cNvPr id="5123" name="Picture 3" descr="C:\Users\Dan\Documents\FromSDCard\priv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86199"/>
            <a:ext cx="4343400" cy="2771169"/>
          </a:xfrm>
          <a:prstGeom prst="rect">
            <a:avLst/>
          </a:prstGeom>
          <a:noFill/>
        </p:spPr>
      </p:pic>
      <p:sp>
        <p:nvSpPr>
          <p:cNvPr id="7" name="Striped Right Arrow 6"/>
          <p:cNvSpPr/>
          <p:nvPr/>
        </p:nvSpPr>
        <p:spPr>
          <a:xfrm rot="2518301">
            <a:off x="3616757" y="2486238"/>
            <a:ext cx="914400" cy="228600"/>
          </a:xfrm>
          <a:prstGeom prst="stripedRightArrow">
            <a:avLst>
              <a:gd name="adj1" fmla="val 50000"/>
              <a:gd name="adj2" fmla="val 6224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 rot="2518301">
            <a:off x="3769157" y="3857839"/>
            <a:ext cx="914400" cy="228600"/>
          </a:xfrm>
          <a:prstGeom prst="stripedRightArrow">
            <a:avLst>
              <a:gd name="adj1" fmla="val 50000"/>
              <a:gd name="adj2" fmla="val 6224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67200" y="2743200"/>
            <a:ext cx="12192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err="1" smtClean="0"/>
              <a:t>Raportul</a:t>
            </a:r>
            <a:r>
              <a:rPr lang="en-US" sz="4000" dirty="0" smtClean="0"/>
              <a:t> </a:t>
            </a:r>
            <a:r>
              <a:rPr lang="en-US" sz="4000" dirty="0" err="1" smtClean="0"/>
              <a:t>privind</a:t>
            </a:r>
            <a:r>
              <a:rPr lang="en-US" sz="4000" dirty="0" smtClean="0"/>
              <a:t> </a:t>
            </a:r>
            <a:r>
              <a:rPr lang="ro-RO" sz="4000" dirty="0" smtClean="0"/>
              <a:t>î</a:t>
            </a:r>
            <a:r>
              <a:rPr lang="en-US" sz="4000" dirty="0" err="1" smtClean="0"/>
              <a:t>ntre</a:t>
            </a:r>
            <a:r>
              <a:rPr lang="ro-RO" sz="4000" dirty="0" smtClean="0"/>
              <a:t>ț</a:t>
            </a:r>
            <a:r>
              <a:rPr lang="en-US" sz="4000" dirty="0" err="1" smtClean="0"/>
              <a:t>inerea</a:t>
            </a:r>
            <a:r>
              <a:rPr lang="en-US" sz="4000" dirty="0" smtClean="0"/>
              <a:t> </a:t>
            </a:r>
            <a:r>
              <a:rPr lang="en-US" sz="4000" dirty="0" err="1" smtClean="0"/>
              <a:t>proprietaţii</a:t>
            </a:r>
            <a:r>
              <a:rPr lang="en-US" sz="4000" dirty="0" smtClean="0"/>
              <a:t> din Mountlake Terrace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solidFill>
                  <a:srgbClr val="0070C0"/>
                </a:solidFill>
              </a:rPr>
              <a:t>Doina</a:t>
            </a:r>
            <a:r>
              <a:rPr lang="en-US" dirty="0" smtClean="0">
                <a:solidFill>
                  <a:srgbClr val="0070C0"/>
                </a:solidFill>
              </a:rPr>
              <a:t> Zanidache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dirty="0" err="1" smtClean="0"/>
              <a:t>Raport</a:t>
            </a:r>
            <a:r>
              <a:rPr lang="en-US" sz="4000" dirty="0" smtClean="0"/>
              <a:t> </a:t>
            </a:r>
            <a:r>
              <a:rPr lang="en-US" sz="4000" dirty="0" err="1" smtClean="0"/>
              <a:t>Financiar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2009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343400"/>
            <a:ext cx="2743200" cy="16002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Gigel Avram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Gina </a:t>
            </a:r>
            <a:r>
              <a:rPr lang="en-US" sz="2800" dirty="0" err="1" smtClean="0">
                <a:solidFill>
                  <a:srgbClr val="0070C0"/>
                </a:solidFill>
              </a:rPr>
              <a:t>Gheorghiu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rgbClr val="0070C0"/>
                </a:solidFill>
              </a:rPr>
              <a:t>Iulian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Gheorghiu</a:t>
            </a:r>
            <a:endParaRPr 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4953000" y="4343400"/>
            <a:ext cx="259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Clement Ifrim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Carmen R</a:t>
            </a:r>
            <a:r>
              <a:rPr kumimoji="0" lang="ro-RO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ă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utu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Maria </a:t>
            </a:r>
            <a:r>
              <a:rPr lang="ro-RO" sz="2800" dirty="0" smtClean="0">
                <a:solidFill>
                  <a:srgbClr val="0070C0"/>
                </a:solidFill>
                <a:latin typeface="+mn-lt"/>
                <a:cs typeface="+mn-cs"/>
              </a:rPr>
              <a:t>Ț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</a:t>
            </a:r>
            <a:r>
              <a:rPr kumimoji="0" lang="ro-RO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</a:t>
            </a:r>
            <a:r>
              <a:rPr kumimoji="0" lang="ro-RO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ș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pt-PT" sz="4000" dirty="0" smtClean="0"/>
              <a:t>Ordinea de zi a Adun</a:t>
            </a:r>
            <a:r>
              <a:rPr lang="ro-RO" sz="4000" dirty="0" smtClean="0"/>
              <a:t>ă</a:t>
            </a:r>
            <a:r>
              <a:rPr lang="pt-PT" sz="4000" dirty="0" smtClean="0"/>
              <a:t>rii Generale</a:t>
            </a:r>
            <a:endParaRPr lang="en-US" sz="4000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marL="514350" indent="-514350">
              <a:lnSpc>
                <a:spcPct val="120000"/>
              </a:lnSpc>
              <a:spcBef>
                <a:spcPts val="200"/>
              </a:spcBef>
              <a:buFont typeface="Calibri" pitchFamily="34" charset="0"/>
              <a:buAutoNum type="arabicPeriod"/>
            </a:pPr>
            <a:r>
              <a:rPr lang="en-US" sz="1600" dirty="0" smtClean="0"/>
              <a:t>Rug</a:t>
            </a:r>
            <a:r>
              <a:rPr lang="ro-RO" sz="1600" dirty="0" smtClean="0"/>
              <a:t>ă</a:t>
            </a:r>
            <a:r>
              <a:rPr lang="en-US" sz="1600" dirty="0" err="1" smtClean="0"/>
              <a:t>ciunea</a:t>
            </a:r>
            <a:r>
              <a:rPr lang="en-US" sz="1600" dirty="0" smtClean="0"/>
              <a:t> de </a:t>
            </a:r>
            <a:r>
              <a:rPr lang="ro-RO" sz="1600" dirty="0" err="1" smtClean="0"/>
              <a:t>î</a:t>
            </a:r>
            <a:r>
              <a:rPr lang="en-US" sz="1600" dirty="0" err="1" smtClean="0"/>
              <a:t>nvocare</a:t>
            </a:r>
            <a:r>
              <a:rPr lang="en-US" sz="1600" dirty="0" smtClean="0"/>
              <a:t> a </a:t>
            </a:r>
            <a:r>
              <a:rPr lang="en-US" sz="1600" dirty="0" err="1" smtClean="0"/>
              <a:t>Sfântului</a:t>
            </a:r>
            <a:r>
              <a:rPr lang="en-US" sz="1600" dirty="0" smtClean="0"/>
              <a:t> Duh</a:t>
            </a:r>
          </a:p>
          <a:p>
            <a:pPr marL="514350" indent="-514350">
              <a:lnSpc>
                <a:spcPct val="120000"/>
              </a:lnSpc>
              <a:spcBef>
                <a:spcPts val="200"/>
              </a:spcBef>
              <a:buFont typeface="Calibri" pitchFamily="34" charset="0"/>
              <a:buAutoNum type="arabicPeriod"/>
            </a:pPr>
            <a:r>
              <a:rPr lang="en-US" sz="1600" dirty="0" err="1" smtClean="0"/>
              <a:t>Prezen</a:t>
            </a:r>
            <a:r>
              <a:rPr lang="ro-RO" sz="1600" dirty="0" smtClean="0"/>
              <a:t>ț</a:t>
            </a:r>
            <a:r>
              <a:rPr lang="en-US" sz="1600" dirty="0" smtClean="0"/>
              <a:t>a </a:t>
            </a:r>
            <a:r>
              <a:rPr lang="en-US" sz="1600" dirty="0" err="1" smtClean="0"/>
              <a:t>membrilor</a:t>
            </a:r>
            <a:r>
              <a:rPr lang="en-US" sz="1600" dirty="0" smtClean="0"/>
              <a:t> cu </a:t>
            </a:r>
            <a:r>
              <a:rPr lang="en-US" sz="1600" dirty="0" err="1" smtClean="0"/>
              <a:t>drept</a:t>
            </a:r>
            <a:r>
              <a:rPr lang="en-US" sz="1600" dirty="0" smtClean="0"/>
              <a:t> de </a:t>
            </a:r>
            <a:r>
              <a:rPr lang="en-US" sz="1600" dirty="0" err="1" smtClean="0"/>
              <a:t>vot</a:t>
            </a:r>
            <a:r>
              <a:rPr lang="en-US" sz="1600" dirty="0" smtClean="0"/>
              <a:t> conform </a:t>
            </a:r>
            <a:r>
              <a:rPr lang="en-US" sz="1600" dirty="0" err="1" smtClean="0"/>
              <a:t>listei</a:t>
            </a:r>
            <a:r>
              <a:rPr lang="en-US" sz="1600" dirty="0" smtClean="0"/>
              <a:t> </a:t>
            </a:r>
            <a:r>
              <a:rPr lang="en-US" sz="1600" dirty="0" err="1" smtClean="0"/>
              <a:t>aprobate</a:t>
            </a:r>
            <a:r>
              <a:rPr lang="en-US" sz="1600" dirty="0" smtClean="0"/>
              <a:t> de </a:t>
            </a:r>
            <a:r>
              <a:rPr lang="en-US" sz="1600" dirty="0" err="1" smtClean="0"/>
              <a:t>Episcopie</a:t>
            </a:r>
            <a:r>
              <a:rPr lang="en-US" sz="1600" dirty="0" smtClean="0"/>
              <a:t> 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200"/>
              </a:spcBef>
              <a:buFont typeface="Calibri" pitchFamily="34" charset="0"/>
              <a:buAutoNum type="arabicPeriod"/>
            </a:pPr>
            <a:r>
              <a:rPr lang="pt-BR" sz="1600" dirty="0" smtClean="0"/>
              <a:t>Alegerea unui secretar pentru redactarea procesului verbal</a:t>
            </a:r>
            <a:endParaRPr lang="en-US" sz="1600" dirty="0" smtClean="0"/>
          </a:p>
          <a:p>
            <a:pPr marL="514350" indent="-514350">
              <a:lnSpc>
                <a:spcPct val="120000"/>
              </a:lnSpc>
              <a:spcBef>
                <a:spcPts val="200"/>
              </a:spcBef>
              <a:buFont typeface="Calibri" pitchFamily="34" charset="0"/>
              <a:buAutoNum type="arabicPeriod"/>
            </a:pPr>
            <a:r>
              <a:rPr lang="en-US" sz="1600" dirty="0" err="1" smtClean="0"/>
              <a:t>Prezentarea</a:t>
            </a:r>
            <a:r>
              <a:rPr lang="en-US" sz="1600" dirty="0" smtClean="0"/>
              <a:t> </a:t>
            </a:r>
            <a:r>
              <a:rPr lang="en-US" sz="1600" dirty="0" err="1" smtClean="0"/>
              <a:t>ordinei</a:t>
            </a:r>
            <a:r>
              <a:rPr lang="en-US" sz="1600" dirty="0" smtClean="0"/>
              <a:t> de </a:t>
            </a:r>
            <a:r>
              <a:rPr lang="en-US" sz="1600" dirty="0" err="1" smtClean="0"/>
              <a:t>zi</a:t>
            </a:r>
            <a:r>
              <a:rPr lang="en-US" sz="1600" dirty="0" smtClean="0"/>
              <a:t>. </a:t>
            </a:r>
            <a:r>
              <a:rPr lang="en-US" sz="1600" dirty="0" err="1" smtClean="0"/>
              <a:t>Supunerea</a:t>
            </a:r>
            <a:r>
              <a:rPr lang="en-US" sz="1600" dirty="0" smtClean="0"/>
              <a:t> </a:t>
            </a:r>
            <a:r>
              <a:rPr lang="en-US" sz="1600" dirty="0" err="1" smtClean="0"/>
              <a:t>spre</a:t>
            </a:r>
            <a:r>
              <a:rPr lang="en-US" sz="1600" dirty="0" smtClean="0"/>
              <a:t> </a:t>
            </a:r>
            <a:r>
              <a:rPr lang="en-US" sz="1600" dirty="0" err="1" smtClean="0"/>
              <a:t>aprobare</a:t>
            </a:r>
            <a:endParaRPr lang="en-US" sz="1600" dirty="0" smtClean="0"/>
          </a:p>
          <a:p>
            <a:pPr marL="514350" indent="-514350">
              <a:lnSpc>
                <a:spcPct val="120000"/>
              </a:lnSpc>
              <a:spcBef>
                <a:spcPts val="200"/>
              </a:spcBef>
              <a:buFont typeface="Calibri" pitchFamily="34" charset="0"/>
              <a:buAutoNum type="arabicPeriod"/>
            </a:pPr>
            <a:r>
              <a:rPr lang="en-US" sz="1600" dirty="0" err="1" smtClean="0"/>
              <a:t>Raportul</a:t>
            </a:r>
            <a:r>
              <a:rPr lang="en-US" sz="1600" dirty="0" smtClean="0"/>
              <a:t> </a:t>
            </a:r>
            <a:r>
              <a:rPr lang="en-US" sz="1600" dirty="0" err="1" smtClean="0"/>
              <a:t>preotului</a:t>
            </a:r>
            <a:r>
              <a:rPr lang="en-US" sz="1600" dirty="0" smtClean="0"/>
              <a:t> </a:t>
            </a:r>
            <a:r>
              <a:rPr lang="en-US" sz="1600" dirty="0" err="1" smtClean="0"/>
              <a:t>paroh</a:t>
            </a:r>
            <a:r>
              <a:rPr lang="en-US" sz="1600" dirty="0" smtClean="0"/>
              <a:t> – </a:t>
            </a:r>
            <a:r>
              <a:rPr lang="en-US" sz="1600" dirty="0" err="1" smtClean="0"/>
              <a:t>Ioan</a:t>
            </a:r>
            <a:r>
              <a:rPr lang="en-US" sz="1600" dirty="0" smtClean="0"/>
              <a:t> </a:t>
            </a:r>
            <a:r>
              <a:rPr lang="en-US" sz="1600" dirty="0" err="1" smtClean="0"/>
              <a:t>Catan</a:t>
            </a:r>
            <a:r>
              <a:rPr lang="ro-RO" sz="1600" dirty="0" smtClean="0"/>
              <a:t>ă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200"/>
              </a:spcBef>
              <a:buFont typeface="Calibri" pitchFamily="34" charset="0"/>
              <a:buAutoNum type="arabicPeriod"/>
            </a:pPr>
            <a:r>
              <a:rPr lang="en-US" sz="1600" dirty="0" err="1" smtClean="0"/>
              <a:t>Raportul</a:t>
            </a:r>
            <a:r>
              <a:rPr lang="en-US" sz="1600" dirty="0" smtClean="0"/>
              <a:t> pre</a:t>
            </a:r>
            <a:r>
              <a:rPr lang="ro-RO" sz="1600" dirty="0" smtClean="0"/>
              <a:t>ș</a:t>
            </a:r>
            <a:r>
              <a:rPr lang="en-US" sz="1600" dirty="0" err="1" smtClean="0"/>
              <a:t>edintelui</a:t>
            </a:r>
            <a:r>
              <a:rPr lang="en-US" sz="1600" dirty="0" smtClean="0"/>
              <a:t> </a:t>
            </a:r>
            <a:r>
              <a:rPr lang="en-US" sz="1600" dirty="0" err="1" smtClean="0"/>
              <a:t>Consiliului</a:t>
            </a:r>
            <a:r>
              <a:rPr lang="en-US" sz="1600" dirty="0" smtClean="0"/>
              <a:t> Parohial – Tudor Toma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200"/>
              </a:spcBef>
              <a:buFont typeface="Calibri" pitchFamily="34" charset="0"/>
              <a:buAutoNum type="arabicPeriod"/>
            </a:pPr>
            <a:r>
              <a:rPr lang="en-US" sz="1600" dirty="0" err="1" smtClean="0"/>
              <a:t>Raportul</a:t>
            </a:r>
            <a:r>
              <a:rPr lang="en-US" sz="1600" dirty="0" smtClean="0"/>
              <a:t> pre</a:t>
            </a:r>
            <a:r>
              <a:rPr lang="ro-RO" sz="1600" dirty="0" smtClean="0"/>
              <a:t>ș</a:t>
            </a:r>
            <a:r>
              <a:rPr lang="en-US" sz="1600" dirty="0" err="1" smtClean="0"/>
              <a:t>edintei</a:t>
            </a:r>
            <a:r>
              <a:rPr lang="en-US" sz="1600" dirty="0" smtClean="0"/>
              <a:t> </a:t>
            </a:r>
            <a:r>
              <a:rPr lang="en-US" sz="1600" dirty="0" err="1" smtClean="0"/>
              <a:t>Reuniunii</a:t>
            </a:r>
            <a:r>
              <a:rPr lang="en-US" sz="1600" dirty="0" smtClean="0"/>
              <a:t> de </a:t>
            </a:r>
            <a:r>
              <a:rPr lang="en-US" sz="1600" dirty="0" err="1" smtClean="0"/>
              <a:t>Doamne</a:t>
            </a:r>
            <a:r>
              <a:rPr lang="en-US" sz="1600" dirty="0" smtClean="0"/>
              <a:t> –  </a:t>
            </a:r>
            <a:r>
              <a:rPr lang="en-US" sz="1600" dirty="0" err="1" smtClean="0"/>
              <a:t>Elisabeta</a:t>
            </a:r>
            <a:r>
              <a:rPr lang="en-US" sz="1600" dirty="0" smtClean="0"/>
              <a:t> </a:t>
            </a:r>
            <a:r>
              <a:rPr lang="en-US" sz="1600" dirty="0" err="1" smtClean="0"/>
              <a:t>Butnar</a:t>
            </a:r>
            <a:endParaRPr lang="en-US" sz="1600" dirty="0" smtClean="0"/>
          </a:p>
          <a:p>
            <a:pPr marL="514350" indent="-514350">
              <a:lnSpc>
                <a:spcPct val="120000"/>
              </a:lnSpc>
              <a:spcBef>
                <a:spcPts val="200"/>
              </a:spcBef>
              <a:buFont typeface="Calibri" pitchFamily="34" charset="0"/>
              <a:buAutoNum type="arabicPeriod"/>
            </a:pPr>
            <a:r>
              <a:rPr lang="en-US" sz="1600" dirty="0" err="1" smtClean="0"/>
              <a:t>Raportul</a:t>
            </a:r>
            <a:r>
              <a:rPr lang="en-US" sz="1600" dirty="0" smtClean="0"/>
              <a:t> </a:t>
            </a:r>
            <a:r>
              <a:rPr lang="en-US" sz="1600" dirty="0" err="1" smtClean="0"/>
              <a:t>administra</a:t>
            </a:r>
            <a:r>
              <a:rPr lang="ro-RO" sz="1600" dirty="0" smtClean="0"/>
              <a:t>ț</a:t>
            </a:r>
            <a:r>
              <a:rPr lang="en-US" sz="1600" dirty="0" err="1" smtClean="0"/>
              <a:t>iei</a:t>
            </a:r>
            <a:r>
              <a:rPr lang="en-US" sz="1600" dirty="0" smtClean="0"/>
              <a:t> </a:t>
            </a:r>
            <a:r>
              <a:rPr lang="en-US" sz="1600" dirty="0" err="1" smtClean="0"/>
              <a:t>propriet</a:t>
            </a:r>
            <a:r>
              <a:rPr lang="ro-RO" sz="1600" dirty="0" smtClean="0"/>
              <a:t>ăț</a:t>
            </a:r>
            <a:r>
              <a:rPr lang="en-US" sz="1600" dirty="0" smtClean="0"/>
              <a:t>ii din Mountlake Terrace – </a:t>
            </a:r>
            <a:r>
              <a:rPr lang="en-US" sz="1600" dirty="0" err="1" smtClean="0"/>
              <a:t>Doina</a:t>
            </a:r>
            <a:r>
              <a:rPr lang="en-US" sz="1600" dirty="0" smtClean="0"/>
              <a:t> Zanidache</a:t>
            </a:r>
            <a:endParaRPr lang="en-US" sz="1600" dirty="0" smtClean="0">
              <a:solidFill>
                <a:srgbClr val="00B050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200"/>
              </a:spcBef>
              <a:buFont typeface="Calibri" pitchFamily="34" charset="0"/>
              <a:buAutoNum type="arabicPeriod"/>
            </a:pPr>
            <a:r>
              <a:rPr lang="en-US" sz="1600" dirty="0" err="1" smtClean="0"/>
              <a:t>Raportul</a:t>
            </a:r>
            <a:r>
              <a:rPr lang="en-US" sz="1600" dirty="0" smtClean="0"/>
              <a:t> </a:t>
            </a:r>
            <a:r>
              <a:rPr lang="en-US" sz="1600" dirty="0" err="1" smtClean="0"/>
              <a:t>privind</a:t>
            </a:r>
            <a:r>
              <a:rPr lang="en-US" sz="1600" dirty="0" smtClean="0"/>
              <a:t> </a:t>
            </a:r>
            <a:r>
              <a:rPr lang="en-US" sz="1600" dirty="0" err="1" smtClean="0"/>
              <a:t>activitatea</a:t>
            </a:r>
            <a:r>
              <a:rPr lang="en-US" sz="1600" dirty="0" smtClean="0"/>
              <a:t> </a:t>
            </a:r>
            <a:r>
              <a:rPr lang="en-US" sz="1600" dirty="0" err="1" smtClean="0"/>
              <a:t>financiar</a:t>
            </a:r>
            <a:r>
              <a:rPr lang="ro-RO" sz="1600" dirty="0" smtClean="0"/>
              <a:t>ă</a:t>
            </a:r>
            <a:r>
              <a:rPr lang="en-US" sz="1600" dirty="0" smtClean="0"/>
              <a:t> – Carmen R</a:t>
            </a:r>
            <a:r>
              <a:rPr lang="ro-RO" sz="1600" dirty="0" smtClean="0"/>
              <a:t>ă</a:t>
            </a:r>
            <a:r>
              <a:rPr lang="en-US" sz="1600" dirty="0" err="1" smtClean="0"/>
              <a:t>utu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200"/>
              </a:spcBef>
              <a:buFont typeface="Calibri" pitchFamily="34" charset="0"/>
              <a:buAutoNum type="arabicPeriod"/>
            </a:pPr>
            <a:r>
              <a:rPr lang="en-US" sz="1600" dirty="0" err="1" smtClean="0"/>
              <a:t>Raportul</a:t>
            </a:r>
            <a:r>
              <a:rPr lang="en-US" sz="1600" dirty="0" smtClean="0"/>
              <a:t> </a:t>
            </a:r>
            <a:r>
              <a:rPr lang="en-US" sz="1600" dirty="0" err="1" smtClean="0"/>
              <a:t>controlorilor</a:t>
            </a:r>
            <a:r>
              <a:rPr lang="en-US" sz="1600" dirty="0" smtClean="0"/>
              <a:t> </a:t>
            </a:r>
            <a:r>
              <a:rPr lang="en-US" sz="1600" dirty="0" err="1" smtClean="0"/>
              <a:t>financiari</a:t>
            </a:r>
            <a:r>
              <a:rPr lang="en-US" sz="1600" dirty="0" smtClean="0"/>
              <a:t> – Gigel Avram, Gabriel Hera, Ionic</a:t>
            </a:r>
            <a:r>
              <a:rPr lang="ro-RO" sz="1600" dirty="0" smtClean="0"/>
              <a:t>ă</a:t>
            </a:r>
            <a:r>
              <a:rPr lang="en-US" sz="1600" dirty="0" smtClean="0"/>
              <a:t> </a:t>
            </a:r>
            <a:r>
              <a:rPr lang="en-US" sz="1600" dirty="0" err="1" smtClean="0"/>
              <a:t>Cre</a:t>
            </a:r>
            <a:r>
              <a:rPr lang="ro-RO" sz="1600" dirty="0" smtClean="0"/>
              <a:t>ț</a:t>
            </a:r>
            <a:r>
              <a:rPr lang="en-US" sz="1600" dirty="0" smtClean="0"/>
              <a:t>u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200"/>
              </a:spcBef>
              <a:buFont typeface="Calibri" pitchFamily="34" charset="0"/>
              <a:buAutoNum type="arabicPeriod"/>
            </a:pPr>
            <a:r>
              <a:rPr lang="en-US" sz="1600" dirty="0" err="1" smtClean="0"/>
              <a:t>Prezentarea</a:t>
            </a:r>
            <a:r>
              <a:rPr lang="en-US" sz="1600" dirty="0" smtClean="0"/>
              <a:t> </a:t>
            </a:r>
            <a:r>
              <a:rPr lang="en-US" sz="1600" dirty="0" err="1" smtClean="0"/>
              <a:t>bugetului</a:t>
            </a:r>
            <a:r>
              <a:rPr lang="en-US" sz="1600" dirty="0" smtClean="0"/>
              <a:t> </a:t>
            </a:r>
            <a:r>
              <a:rPr lang="en-US" sz="1600" dirty="0" err="1" smtClean="0"/>
              <a:t>pe</a:t>
            </a:r>
            <a:r>
              <a:rPr lang="en-US" sz="1600" dirty="0" smtClean="0"/>
              <a:t> 2010 </a:t>
            </a:r>
            <a:r>
              <a:rPr lang="ro-RO" sz="1600" dirty="0" smtClean="0"/>
              <a:t>ș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supunerea</a:t>
            </a:r>
            <a:r>
              <a:rPr lang="en-US" sz="1600" dirty="0" smtClean="0"/>
              <a:t> </a:t>
            </a:r>
            <a:r>
              <a:rPr lang="en-US" sz="1600" dirty="0" err="1" smtClean="0"/>
              <a:t>spre</a:t>
            </a:r>
            <a:r>
              <a:rPr lang="en-US" sz="1600" dirty="0" smtClean="0"/>
              <a:t> </a:t>
            </a:r>
            <a:r>
              <a:rPr lang="en-US" sz="1600" dirty="0" err="1" smtClean="0"/>
              <a:t>aprobare</a:t>
            </a:r>
            <a:r>
              <a:rPr lang="en-US" sz="1600" dirty="0" smtClean="0"/>
              <a:t> – Carmen R</a:t>
            </a:r>
            <a:r>
              <a:rPr lang="ro-RO" sz="1600" dirty="0" smtClean="0"/>
              <a:t>ă</a:t>
            </a:r>
            <a:r>
              <a:rPr lang="en-US" sz="1600" dirty="0" err="1" smtClean="0"/>
              <a:t>utu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200"/>
              </a:spcBef>
              <a:buFont typeface="Calibri" pitchFamily="34" charset="0"/>
              <a:buAutoNum type="arabicPeriod"/>
            </a:pPr>
            <a:r>
              <a:rPr lang="en-US" sz="1600" dirty="0" err="1" smtClean="0"/>
              <a:t>Alegerea</a:t>
            </a:r>
            <a:r>
              <a:rPr lang="en-US" sz="1600" dirty="0" smtClean="0"/>
              <a:t> </a:t>
            </a:r>
            <a:r>
              <a:rPr lang="en-US" sz="1600" dirty="0" err="1" smtClean="0"/>
              <a:t>noului</a:t>
            </a:r>
            <a:r>
              <a:rPr lang="en-US" sz="1600" dirty="0" smtClean="0"/>
              <a:t> Consiliu Parohial </a:t>
            </a:r>
            <a:r>
              <a:rPr lang="en-US" sz="1600" dirty="0" err="1" smtClean="0"/>
              <a:t>pentru</a:t>
            </a:r>
            <a:r>
              <a:rPr lang="en-US" sz="1600" dirty="0" smtClean="0"/>
              <a:t> </a:t>
            </a:r>
            <a:r>
              <a:rPr lang="en-US" sz="1600" dirty="0" err="1" smtClean="0"/>
              <a:t>anul</a:t>
            </a:r>
            <a:r>
              <a:rPr lang="en-US" sz="1600" dirty="0" smtClean="0"/>
              <a:t> 2010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200"/>
              </a:spcBef>
              <a:buFont typeface="Calibri" pitchFamily="34" charset="0"/>
              <a:buAutoNum type="arabicPeriod"/>
            </a:pPr>
            <a:r>
              <a:rPr lang="en-US" sz="1600" dirty="0" smtClean="0"/>
              <a:t>Diverse. </a:t>
            </a:r>
            <a:r>
              <a:rPr lang="en-US" sz="1600" dirty="0" err="1" smtClean="0"/>
              <a:t>Discu</a:t>
            </a:r>
            <a:r>
              <a:rPr lang="ro-RO" sz="1600" dirty="0" smtClean="0"/>
              <a:t>ț</a:t>
            </a:r>
            <a:r>
              <a:rPr lang="en-US" sz="1600" dirty="0" smtClean="0"/>
              <a:t>ii </a:t>
            </a:r>
            <a:r>
              <a:rPr lang="ro-RO" sz="1600" dirty="0" smtClean="0"/>
              <a:t>ș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propuneri</a:t>
            </a:r>
            <a:r>
              <a:rPr lang="en-US" sz="1600" dirty="0" smtClean="0"/>
              <a:t> </a:t>
            </a:r>
            <a:r>
              <a:rPr lang="en-US" sz="1600" dirty="0" err="1" smtClean="0"/>
              <a:t>pentru</a:t>
            </a:r>
            <a:r>
              <a:rPr lang="en-US" sz="1600" dirty="0" smtClean="0"/>
              <a:t> </a:t>
            </a:r>
            <a:r>
              <a:rPr lang="en-US" sz="1600" dirty="0" err="1" smtClean="0"/>
              <a:t>îmbun</a:t>
            </a:r>
            <a:r>
              <a:rPr lang="ro-RO" sz="1600" dirty="0" smtClean="0"/>
              <a:t>ă</a:t>
            </a:r>
            <a:r>
              <a:rPr lang="en-US" sz="1600" dirty="0" smtClean="0"/>
              <a:t>t</a:t>
            </a:r>
            <a:r>
              <a:rPr lang="ro-RO" sz="1600" dirty="0" smtClean="0"/>
              <a:t>ăț</a:t>
            </a:r>
            <a:r>
              <a:rPr lang="en-US" sz="1600" dirty="0" err="1" smtClean="0"/>
              <a:t>irea</a:t>
            </a:r>
            <a:r>
              <a:rPr lang="en-US" sz="1600" dirty="0" smtClean="0"/>
              <a:t> </a:t>
            </a:r>
            <a:r>
              <a:rPr lang="en-US" sz="1600" dirty="0" err="1" smtClean="0"/>
              <a:t>activita</a:t>
            </a:r>
            <a:r>
              <a:rPr lang="ro-RO" sz="1600" dirty="0" smtClean="0"/>
              <a:t>ț</a:t>
            </a:r>
            <a:r>
              <a:rPr lang="en-US" sz="1600" dirty="0" smtClean="0"/>
              <a:t>ii </a:t>
            </a:r>
            <a:r>
              <a:rPr lang="en-US" sz="1600" dirty="0" err="1" smtClean="0"/>
              <a:t>parohiei</a:t>
            </a:r>
            <a:endParaRPr lang="en-US" sz="1600" dirty="0" smtClean="0"/>
          </a:p>
          <a:p>
            <a:pPr marL="514350" indent="-514350">
              <a:lnSpc>
                <a:spcPct val="120000"/>
              </a:lnSpc>
              <a:spcBef>
                <a:spcPts val="200"/>
              </a:spcBef>
              <a:buFont typeface="Calibri" pitchFamily="34" charset="0"/>
              <a:buAutoNum type="arabicPeriod"/>
            </a:pPr>
            <a:r>
              <a:rPr lang="en-US" sz="1600" dirty="0" err="1" smtClean="0"/>
              <a:t>Raportul</a:t>
            </a:r>
            <a:r>
              <a:rPr lang="en-US" sz="1600" dirty="0" smtClean="0"/>
              <a:t> </a:t>
            </a:r>
            <a:r>
              <a:rPr lang="en-US" sz="1600" dirty="0" err="1" smtClean="0"/>
              <a:t>privind</a:t>
            </a:r>
            <a:r>
              <a:rPr lang="en-US" sz="1600" dirty="0" smtClean="0"/>
              <a:t> </a:t>
            </a:r>
            <a:r>
              <a:rPr lang="en-US" sz="1600" dirty="0" err="1" smtClean="0"/>
              <a:t>proiectul</a:t>
            </a:r>
            <a:r>
              <a:rPr lang="en-US" sz="1600" dirty="0" smtClean="0"/>
              <a:t> de </a:t>
            </a:r>
            <a:r>
              <a:rPr lang="en-US" sz="1600" dirty="0" err="1" smtClean="0"/>
              <a:t>construc</a:t>
            </a:r>
            <a:r>
              <a:rPr lang="ro-RO" sz="1600" dirty="0" smtClean="0"/>
              <a:t>ț</a:t>
            </a:r>
            <a:r>
              <a:rPr lang="en-US" sz="1600" dirty="0" err="1" smtClean="0"/>
              <a:t>ie</a:t>
            </a:r>
            <a:r>
              <a:rPr lang="en-US" sz="1600" dirty="0" smtClean="0"/>
              <a:t> a </a:t>
            </a:r>
            <a:r>
              <a:rPr lang="en-US" sz="1600" dirty="0" err="1" smtClean="0"/>
              <a:t>bisericii</a:t>
            </a:r>
            <a:r>
              <a:rPr lang="en-US" sz="1600" dirty="0" smtClean="0"/>
              <a:t> – Tudor Toma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200"/>
              </a:spcBef>
              <a:buFont typeface="Calibri" pitchFamily="34" charset="0"/>
              <a:buAutoNum type="arabicPeriod"/>
            </a:pPr>
            <a:r>
              <a:rPr lang="en-US" sz="1600" dirty="0" smtClean="0"/>
              <a:t>Rug</a:t>
            </a:r>
            <a:r>
              <a:rPr lang="ro-RO" sz="1600" dirty="0" smtClean="0"/>
              <a:t>ă</a:t>
            </a:r>
            <a:r>
              <a:rPr lang="en-US" sz="1600" dirty="0" err="1" smtClean="0"/>
              <a:t>ciunea</a:t>
            </a:r>
            <a:r>
              <a:rPr lang="en-US" sz="1600" dirty="0" smtClean="0"/>
              <a:t> de </a:t>
            </a:r>
            <a:r>
              <a:rPr lang="en-US" sz="1600" dirty="0" err="1" smtClean="0"/>
              <a:t>mul</a:t>
            </a:r>
            <a:r>
              <a:rPr lang="ro-RO" sz="1600" dirty="0" smtClean="0"/>
              <a:t>ț</a:t>
            </a:r>
            <a:r>
              <a:rPr lang="en-US" sz="1600" dirty="0" err="1" smtClean="0"/>
              <a:t>umire</a:t>
            </a:r>
            <a:r>
              <a:rPr lang="en-US" sz="1600" dirty="0" smtClean="0"/>
              <a:t> </a:t>
            </a:r>
            <a:r>
              <a:rPr lang="ro-RO" sz="1600" dirty="0" smtClean="0"/>
              <a:t>ș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încheierea</a:t>
            </a:r>
            <a:r>
              <a:rPr lang="en-US" sz="1600" dirty="0" smtClean="0"/>
              <a:t> </a:t>
            </a:r>
            <a:r>
              <a:rPr lang="en-US" sz="1600" dirty="0" err="1" smtClean="0"/>
              <a:t>adun</a:t>
            </a:r>
            <a:r>
              <a:rPr lang="ro-RO" sz="1600" dirty="0" smtClean="0"/>
              <a:t>ă</a:t>
            </a:r>
            <a:r>
              <a:rPr lang="en-US" sz="1600" dirty="0" err="1" smtClean="0"/>
              <a:t>rii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944562"/>
          </a:xfrm>
        </p:spPr>
        <p:txBody>
          <a:bodyPr/>
          <a:lstStyle/>
          <a:p>
            <a:pPr eaLnBrk="1" hangingPunct="1"/>
            <a:r>
              <a:rPr lang="en-US" i="1" dirty="0" err="1" smtClean="0"/>
              <a:t>Situa</a:t>
            </a:r>
            <a:r>
              <a:rPr lang="ro-RO" i="1" dirty="0" smtClean="0"/>
              <a:t>ț</a:t>
            </a:r>
            <a:r>
              <a:rPr lang="en-US" i="1" dirty="0" err="1" smtClean="0"/>
              <a:t>ia</a:t>
            </a:r>
            <a:r>
              <a:rPr lang="en-US" i="1" dirty="0" smtClean="0"/>
              <a:t> </a:t>
            </a:r>
            <a:r>
              <a:rPr lang="en-US" i="1" dirty="0" err="1" smtClean="0"/>
              <a:t>Veniturilor</a:t>
            </a:r>
            <a:r>
              <a:rPr lang="en-US" i="1" dirty="0" smtClean="0"/>
              <a:t> </a:t>
            </a:r>
            <a:r>
              <a:rPr lang="en-US" i="1" dirty="0" err="1" smtClean="0"/>
              <a:t>pe</a:t>
            </a:r>
            <a:r>
              <a:rPr lang="en-US" i="1" dirty="0" smtClean="0"/>
              <a:t> 2009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85800" y="1192530"/>
          <a:ext cx="7696200" cy="1855470"/>
        </p:xfrm>
        <a:graphic>
          <a:graphicData uri="http://schemas.openxmlformats.org/drawingml/2006/table">
            <a:tbl>
              <a:tblPr/>
              <a:tblGrid>
                <a:gridCol w="2667000"/>
                <a:gridCol w="1813307"/>
                <a:gridCol w="1701235"/>
                <a:gridCol w="1514658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722A9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2000" b="0" i="1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Botezuri</a:t>
                      </a:r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o-RO" sz="20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ș</a:t>
                      </a:r>
                      <a:r>
                        <a:rPr lang="en-US" sz="2000" b="0" i="1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Cununii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rgbClr val="0722A9"/>
                          </a:solidFill>
                          <a:latin typeface="Calibri"/>
                        </a:rPr>
                        <a:t>$    11,700  </a:t>
                      </a:r>
                      <a:endParaRPr lang="en-US" sz="1800" b="0" i="0" u="none" strike="noStrike" dirty="0">
                        <a:solidFill>
                          <a:srgbClr val="0722A9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12,650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15,010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2000" b="0" i="1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Membrie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722A9"/>
                          </a:solidFill>
                          <a:latin typeface="Calibri"/>
                        </a:rPr>
                        <a:t> $    23,458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25,050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28,800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2000" b="0" i="1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Caritate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722A9"/>
                          </a:solidFill>
                          <a:latin typeface="Calibri"/>
                        </a:rPr>
                        <a:t> $    23,095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51,663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10,004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Dona</a:t>
                      </a:r>
                      <a:r>
                        <a:rPr lang="ro-RO" sz="20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ț</a:t>
                      </a:r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ii </a:t>
                      </a:r>
                      <a:r>
                        <a:rPr lang="en-US" sz="2000" b="0" i="1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Construc</a:t>
                      </a:r>
                      <a:r>
                        <a:rPr lang="ro-RO" sz="20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ț</a:t>
                      </a:r>
                      <a:r>
                        <a:rPr lang="en-US" sz="2000" b="0" i="1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ie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722A9"/>
                          </a:solidFill>
                          <a:latin typeface="Calibri"/>
                        </a:rPr>
                        <a:t> $ </a:t>
                      </a:r>
                      <a:r>
                        <a:rPr lang="en-US" sz="1800" b="0" i="0" u="none" strike="noStrike" dirty="0" smtClean="0">
                          <a:solidFill>
                            <a:srgbClr val="0722A9"/>
                          </a:solidFill>
                          <a:latin typeface="Calibri"/>
                        </a:rPr>
                        <a:t> 165,435 </a:t>
                      </a:r>
                      <a:endParaRPr lang="en-US" sz="1800" b="0" i="0" u="none" strike="noStrike" dirty="0">
                        <a:solidFill>
                          <a:srgbClr val="0722A9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209,107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232,974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722A9"/>
                          </a:solidFill>
                          <a:latin typeface="Calibri"/>
                        </a:rPr>
                        <a:t> $ </a:t>
                      </a:r>
                      <a:r>
                        <a:rPr lang="en-US" sz="2000" b="1" i="0" u="none" strike="noStrike" dirty="0" smtClean="0">
                          <a:solidFill>
                            <a:srgbClr val="0722A9"/>
                          </a:solidFill>
                          <a:latin typeface="Calibri"/>
                        </a:rPr>
                        <a:t>223,688 </a:t>
                      </a:r>
                      <a:endParaRPr lang="en-US" sz="2000" b="1" i="0" u="none" strike="noStrike" dirty="0">
                        <a:solidFill>
                          <a:srgbClr val="0722A9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$ 298,470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$ 286,788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685800" y="3429000"/>
          <a:ext cx="7696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/>
          <a:lstStyle/>
          <a:p>
            <a:pPr eaLnBrk="1" hangingPunct="1"/>
            <a:r>
              <a:rPr lang="en-US" i="1" dirty="0" err="1" smtClean="0"/>
              <a:t>Situa</a:t>
            </a:r>
            <a:r>
              <a:rPr lang="ro-RO" i="1" dirty="0" smtClean="0"/>
              <a:t>ț</a:t>
            </a:r>
            <a:r>
              <a:rPr lang="en-US" i="1" dirty="0" err="1" smtClean="0"/>
              <a:t>ia</a:t>
            </a:r>
            <a:r>
              <a:rPr lang="en-US" i="1" dirty="0" smtClean="0"/>
              <a:t> </a:t>
            </a:r>
            <a:r>
              <a:rPr lang="en-US" i="1" dirty="0" err="1" smtClean="0"/>
              <a:t>Cheltuielilor</a:t>
            </a:r>
            <a:r>
              <a:rPr lang="en-US" i="1" dirty="0" smtClean="0"/>
              <a:t> </a:t>
            </a:r>
            <a:r>
              <a:rPr lang="en-US" i="1" dirty="0" err="1" smtClean="0"/>
              <a:t>pe</a:t>
            </a:r>
            <a:r>
              <a:rPr lang="en-US" i="1" dirty="0" smtClean="0"/>
              <a:t> 2009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5943600" y="4724400"/>
          <a:ext cx="30480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5257800" y="838200"/>
          <a:ext cx="4286249" cy="376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599" y="1066800"/>
            <a:ext cx="557753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715962"/>
          </a:xfrm>
        </p:spPr>
        <p:txBody>
          <a:bodyPr/>
          <a:lstStyle/>
          <a:p>
            <a:r>
              <a:rPr lang="en-US" i="1" dirty="0" err="1" smtClean="0"/>
              <a:t>Situa</a:t>
            </a:r>
            <a:r>
              <a:rPr lang="ro-RO" i="1" dirty="0" smtClean="0"/>
              <a:t>ț</a:t>
            </a:r>
            <a:r>
              <a:rPr lang="en-US" i="1" dirty="0" err="1" smtClean="0"/>
              <a:t>ia</a:t>
            </a:r>
            <a:r>
              <a:rPr lang="en-US" i="1" dirty="0" smtClean="0"/>
              <a:t> </a:t>
            </a:r>
            <a:r>
              <a:rPr lang="en-US" i="1" dirty="0" err="1" smtClean="0"/>
              <a:t>Conturilor</a:t>
            </a:r>
            <a:r>
              <a:rPr lang="en-US" i="1" dirty="0" smtClean="0"/>
              <a:t> </a:t>
            </a:r>
            <a:r>
              <a:rPr lang="en-US" i="1" dirty="0" err="1" smtClean="0"/>
              <a:t>Bancare</a:t>
            </a:r>
            <a:r>
              <a:rPr lang="en-US" i="1" dirty="0" smtClean="0"/>
              <a:t> </a:t>
            </a:r>
            <a:r>
              <a:rPr lang="en-US" i="1" dirty="0" err="1" smtClean="0"/>
              <a:t>pe</a:t>
            </a:r>
            <a:r>
              <a:rPr lang="en-US" i="1" dirty="0" smtClean="0"/>
              <a:t> 2009</a:t>
            </a:r>
            <a:endParaRPr lang="en-US" i="1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143000"/>
          <a:ext cx="4572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5181600" y="1524000"/>
          <a:ext cx="3962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err="1" smtClean="0"/>
              <a:t>Organiza</a:t>
            </a:r>
            <a:r>
              <a:rPr lang="ro-RO" sz="4000" i="1" dirty="0" smtClean="0"/>
              <a:t>ț</a:t>
            </a:r>
            <a:r>
              <a:rPr lang="en-US" sz="4000" i="1" dirty="0" err="1" smtClean="0"/>
              <a:t>ia</a:t>
            </a:r>
            <a:r>
              <a:rPr lang="en-US" sz="4000" i="1" dirty="0" smtClean="0"/>
              <a:t> de </a:t>
            </a:r>
            <a:r>
              <a:rPr lang="en-US" sz="4000" i="1" dirty="0" err="1" smtClean="0"/>
              <a:t>Caritate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3200" i="1" dirty="0" smtClean="0"/>
              <a:t>Dona</a:t>
            </a:r>
            <a:r>
              <a:rPr lang="ro-RO" sz="3200" i="1" dirty="0" smtClean="0"/>
              <a:t>ț</a:t>
            </a:r>
            <a:r>
              <a:rPr lang="en-US" sz="3200" i="1" dirty="0" smtClean="0"/>
              <a:t>ii </a:t>
            </a:r>
            <a:r>
              <a:rPr lang="en-US" sz="3200" i="1" dirty="0" err="1" smtClean="0"/>
              <a:t>pe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anul</a:t>
            </a:r>
            <a:r>
              <a:rPr lang="en-US" sz="3200" i="1" dirty="0" smtClean="0"/>
              <a:t> 2009</a:t>
            </a:r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1972593"/>
              </p:ext>
            </p:extLst>
          </p:nvPr>
        </p:nvGraphicFramePr>
        <p:xfrm>
          <a:off x="609600" y="1752600"/>
          <a:ext cx="8229599" cy="2645227"/>
        </p:xfrm>
        <a:graphic>
          <a:graphicData uri="http://schemas.openxmlformats.org/drawingml/2006/table">
            <a:tbl>
              <a:tblPr/>
              <a:tblGrid>
                <a:gridCol w="2743200"/>
                <a:gridCol w="2286000"/>
                <a:gridCol w="1752600"/>
                <a:gridCol w="1447799"/>
              </a:tblGrid>
              <a:tr h="32724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1" i="0" u="none" strike="noStrike" dirty="0" err="1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Campanie</a:t>
                      </a:r>
                      <a:r>
                        <a:rPr lang="en-US" sz="19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en-US" sz="1900" b="1" i="0" u="none" strike="noStrike" dirty="0" err="1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Caritate</a:t>
                      </a:r>
                      <a:endParaRPr lang="en-US" sz="19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Dona</a:t>
                      </a:r>
                      <a:r>
                        <a:rPr lang="ro-RO" sz="19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ț</a:t>
                      </a:r>
                      <a:r>
                        <a:rPr lang="en-US" sz="19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ii </a:t>
                      </a:r>
                      <a:r>
                        <a:rPr lang="en-US" sz="1900" b="1" i="0" u="none" strike="noStrike" dirty="0" err="1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Personale</a:t>
                      </a:r>
                      <a:r>
                        <a:rPr lang="en-US" sz="19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 </a:t>
                      </a: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Matching </a:t>
                      </a: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Total</a:t>
                      </a: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908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Pro Vita (</a:t>
                      </a:r>
                      <a:r>
                        <a:rPr lang="en-US" sz="1700" b="0" i="0" u="none" strike="noStrike" dirty="0" err="1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Valea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en-US" sz="1700" b="0" i="0" u="none" strike="noStrike" dirty="0" err="1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Plopului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)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$3,810 </a:t>
                      </a: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$1,200 </a:t>
                      </a: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b="0" i="0" u="none" strike="noStrike">
                          <a:solidFill>
                            <a:srgbClr val="632523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$5,010 </a:t>
                      </a: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908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Nicolae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Ovadiuc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$200 </a:t>
                      </a: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$100 </a:t>
                      </a: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b="0" i="0" u="none" strike="noStrike">
                          <a:solidFill>
                            <a:srgbClr val="632523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$300 </a:t>
                      </a: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908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Liviana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Jerghiuta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$5,050 </a:t>
                      </a: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$5,025 </a:t>
                      </a: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b="0" i="0" u="none" strike="noStrike">
                          <a:solidFill>
                            <a:srgbClr val="632523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$10,075 </a:t>
                      </a: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908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 Bursa </a:t>
                      </a:r>
                      <a:r>
                        <a:rPr lang="en-US" sz="1700" b="0" i="0" u="none" strike="noStrike" dirty="0" err="1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Cohal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$1,875 </a:t>
                      </a: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$1,875 </a:t>
                      </a: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b="0" i="0" u="none" strike="noStrike">
                          <a:solidFill>
                            <a:srgbClr val="632523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$3,750 </a:t>
                      </a: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908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 Lic. Informatica Iasi</a:t>
                      </a: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$450 </a:t>
                      </a: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$450 </a:t>
                      </a: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b="0" i="0" u="none" strike="noStrike">
                          <a:solidFill>
                            <a:srgbClr val="632523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$900 </a:t>
                      </a: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5726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 "Helping Fund" </a:t>
                      </a:r>
                      <a:endParaRPr lang="en-US" sz="1700" b="0" i="0" u="none" strike="noStrike" dirty="0" smtClean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  <a:p>
                      <a:pPr algn="l" rtl="0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Dona</a:t>
                      </a:r>
                      <a:r>
                        <a:rPr lang="ro-RO" sz="17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ț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ii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Generale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</a:endParaRP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$2,690 </a:t>
                      </a:r>
                    </a:p>
                  </a:txBody>
                  <a:tcPr marL="9090" marR="9090" marT="909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$2,690 </a:t>
                      </a:r>
                    </a:p>
                  </a:txBody>
                  <a:tcPr marL="9090" marR="9090" marT="909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700" b="0" i="0" u="none" strike="noStrike">
                          <a:solidFill>
                            <a:srgbClr val="632523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$5,380 </a:t>
                      </a:r>
                    </a:p>
                  </a:txBody>
                  <a:tcPr marL="9090" marR="9090" marT="909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9088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TOTAL</a:t>
                      </a: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$14,075 </a:t>
                      </a: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$11,340 </a:t>
                      </a: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b="1" i="0" u="none" strike="noStrike" dirty="0">
                          <a:solidFill>
                            <a:srgbClr val="632523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$25,415 </a:t>
                      </a: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5800" y="51054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Pro Vita / </a:t>
            </a:r>
            <a:r>
              <a:rPr lang="en-US" dirty="0" err="1" smtClean="0"/>
              <a:t>Valea</a:t>
            </a:r>
            <a:r>
              <a:rPr lang="en-US" dirty="0" smtClean="0"/>
              <a:t> </a:t>
            </a:r>
            <a:r>
              <a:rPr lang="en-US" dirty="0" err="1" smtClean="0"/>
              <a:t>Plopului</a:t>
            </a:r>
            <a:r>
              <a:rPr lang="en-US" dirty="0" smtClean="0"/>
              <a:t>: 29 </a:t>
            </a:r>
            <a:r>
              <a:rPr lang="en-US" dirty="0" err="1" smtClean="0"/>
              <a:t>cutii</a:t>
            </a:r>
            <a:r>
              <a:rPr lang="en-US" dirty="0" smtClean="0"/>
              <a:t> cu </a:t>
            </a:r>
            <a:r>
              <a:rPr lang="en-US" dirty="0" err="1" smtClean="0"/>
              <a:t>ajutoare</a:t>
            </a:r>
            <a:r>
              <a:rPr lang="en-US" dirty="0" smtClean="0"/>
              <a:t>, 651 </a:t>
            </a:r>
            <a:r>
              <a:rPr lang="en-US" dirty="0" err="1" smtClean="0"/>
              <a:t>lb</a:t>
            </a:r>
            <a:endParaRPr lang="en-US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2 </a:t>
            </a:r>
            <a:r>
              <a:rPr lang="en-US" dirty="0" err="1" smtClean="0"/>
              <a:t>ajutoare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cazuri</a:t>
            </a:r>
            <a:r>
              <a:rPr lang="en-US" dirty="0" smtClean="0"/>
              <a:t> </a:t>
            </a:r>
            <a:r>
              <a:rPr lang="en-US" dirty="0" err="1" smtClean="0"/>
              <a:t>speciale</a:t>
            </a:r>
            <a:r>
              <a:rPr lang="en-US" dirty="0" smtClean="0"/>
              <a:t>, </a:t>
            </a:r>
            <a:r>
              <a:rPr lang="ro-RO" dirty="0" smtClean="0"/>
              <a:t>î</a:t>
            </a:r>
            <a:r>
              <a:rPr lang="en-US" dirty="0" smtClean="0"/>
              <a:t>n </a:t>
            </a:r>
            <a:r>
              <a:rPr lang="en-US" dirty="0" err="1" smtClean="0"/>
              <a:t>valoare</a:t>
            </a:r>
            <a:r>
              <a:rPr lang="en-US" dirty="0" smtClean="0"/>
              <a:t> de $500 </a:t>
            </a:r>
            <a:r>
              <a:rPr lang="en-US" dirty="0" err="1" smtClean="0"/>
              <a:t>fiecare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3507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971239"/>
              </p:ext>
            </p:extLst>
          </p:nvPr>
        </p:nvGraphicFramePr>
        <p:xfrm>
          <a:off x="761999" y="1676400"/>
          <a:ext cx="7620001" cy="951469"/>
        </p:xfrm>
        <a:graphic>
          <a:graphicData uri="http://schemas.openxmlformats.org/drawingml/2006/table">
            <a:tbl>
              <a:tblPr/>
              <a:tblGrid>
                <a:gridCol w="2010873"/>
                <a:gridCol w="1996849"/>
                <a:gridCol w="1817358"/>
                <a:gridCol w="1794921"/>
              </a:tblGrid>
              <a:tr h="327113">
                <a:tc gridSpan="4">
                  <a:txBody>
                    <a:bodyPr/>
                    <a:lstStyle/>
                    <a:p>
                      <a:pPr algn="ctr" fontAlgn="ctr"/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90" marR="9090" marT="90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21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b="0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2006</a:t>
                      </a: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b="0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2007</a:t>
                      </a: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b="0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2008</a:t>
                      </a: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b="0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2009</a:t>
                      </a: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3121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$5,091 </a:t>
                      </a: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$10,004 </a:t>
                      </a: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$51,663 </a:t>
                      </a: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$23,563 </a:t>
                      </a:r>
                    </a:p>
                  </a:txBody>
                  <a:tcPr marL="9090" marR="9090" marT="90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i="1" dirty="0" err="1" smtClean="0"/>
              <a:t>Organiza</a:t>
            </a:r>
            <a:r>
              <a:rPr lang="ro-RO" sz="4000" i="1" dirty="0" smtClean="0"/>
              <a:t>ț</a:t>
            </a:r>
            <a:r>
              <a:rPr lang="en-US" sz="4000" i="1" dirty="0" err="1" smtClean="0"/>
              <a:t>ia</a:t>
            </a:r>
            <a:r>
              <a:rPr lang="en-US" sz="4000" i="1" dirty="0" smtClean="0"/>
              <a:t> de </a:t>
            </a:r>
            <a:r>
              <a:rPr lang="en-US" sz="4000" i="1" dirty="0" err="1" smtClean="0"/>
              <a:t>Caritate</a:t>
            </a:r>
            <a:r>
              <a:rPr lang="en-US" sz="4000" i="1" dirty="0"/>
              <a:t/>
            </a:r>
            <a:br>
              <a:rPr lang="en-US" sz="4000" i="1" dirty="0"/>
            </a:br>
            <a:r>
              <a:rPr lang="ro-RO" sz="2800" i="1" dirty="0" err="1" smtClean="0"/>
              <a:t>Î</a:t>
            </a:r>
            <a:r>
              <a:rPr lang="en-US" sz="2800" i="1" dirty="0" err="1" smtClean="0"/>
              <a:t>ncasari</a:t>
            </a:r>
            <a:r>
              <a:rPr lang="en-US" sz="2800" i="1" dirty="0" smtClean="0"/>
              <a:t> 2006-2009</a:t>
            </a:r>
            <a:endParaRPr lang="en-US" i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6967251"/>
              </p:ext>
            </p:extLst>
          </p:nvPr>
        </p:nvGraphicFramePr>
        <p:xfrm>
          <a:off x="762000" y="3048000"/>
          <a:ext cx="7620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741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Raportul</a:t>
            </a:r>
            <a:r>
              <a:rPr lang="en-US" dirty="0" smtClean="0"/>
              <a:t> </a:t>
            </a:r>
            <a:r>
              <a:rPr lang="en-US" dirty="0" err="1" smtClean="0"/>
              <a:t>controlorilor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anul</a:t>
            </a:r>
            <a:r>
              <a:rPr lang="en-US" dirty="0" smtClean="0"/>
              <a:t> 2009</a:t>
            </a:r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Gigel Avram</a:t>
            </a:r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Gabriel Hera</a:t>
            </a:r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Ionic</a:t>
            </a:r>
            <a:r>
              <a:rPr lang="ro-RO" dirty="0" smtClean="0">
                <a:solidFill>
                  <a:srgbClr val="0070C0"/>
                </a:solidFill>
              </a:rPr>
              <a:t>ă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Cre</a:t>
            </a:r>
            <a:r>
              <a:rPr lang="ro-RO" dirty="0" smtClean="0">
                <a:solidFill>
                  <a:srgbClr val="0070C0"/>
                </a:solidFill>
              </a:rPr>
              <a:t>ț</a:t>
            </a:r>
            <a:r>
              <a:rPr lang="en-US" dirty="0" smtClean="0">
                <a:solidFill>
                  <a:srgbClr val="0070C0"/>
                </a:solidFill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 err="1" smtClean="0"/>
              <a:t>Rezultatele</a:t>
            </a:r>
            <a:r>
              <a:rPr lang="en-US" i="1" dirty="0" smtClean="0"/>
              <a:t> </a:t>
            </a:r>
            <a:r>
              <a:rPr lang="en-US" i="1" dirty="0" err="1" smtClean="0"/>
              <a:t>controalelor</a:t>
            </a:r>
            <a:r>
              <a:rPr lang="en-US" i="1" dirty="0" smtClean="0"/>
              <a:t> </a:t>
            </a:r>
            <a:r>
              <a:rPr lang="en-US" i="1" dirty="0" err="1" smtClean="0"/>
              <a:t>financiare</a:t>
            </a:r>
            <a:endParaRPr lang="en-US" i="1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i="1" dirty="0" err="1" smtClean="0"/>
              <a:t>Balan</a:t>
            </a:r>
            <a:r>
              <a:rPr lang="ro-RO" i="1" dirty="0" smtClean="0"/>
              <a:t>ț</a:t>
            </a:r>
            <a:r>
              <a:rPr lang="en-US" i="1" dirty="0" smtClean="0"/>
              <a:t>a </a:t>
            </a:r>
            <a:r>
              <a:rPr lang="en-US" i="1" dirty="0" err="1" smtClean="0"/>
              <a:t>financiar</a:t>
            </a:r>
            <a:r>
              <a:rPr lang="ro-RO" i="1" dirty="0" smtClean="0"/>
              <a:t>ă</a:t>
            </a:r>
            <a:r>
              <a:rPr lang="en-US" i="1" dirty="0" smtClean="0"/>
              <a:t> </a:t>
            </a:r>
            <a:r>
              <a:rPr lang="en-US" i="1" dirty="0" err="1" smtClean="0"/>
              <a:t>pe</a:t>
            </a:r>
            <a:r>
              <a:rPr lang="en-US" i="1" smtClean="0"/>
              <a:t> </a:t>
            </a:r>
            <a:r>
              <a:rPr lang="en-US" i="1" smtClean="0"/>
              <a:t>2009</a:t>
            </a:r>
            <a:endParaRPr lang="en-US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777737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62000" y="4777026"/>
            <a:ext cx="7620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600" dirty="0" err="1" smtClean="0"/>
              <a:t>Valoarea</a:t>
            </a:r>
            <a:r>
              <a:rPr lang="en-US" sz="1600" dirty="0" smtClean="0"/>
              <a:t> total</a:t>
            </a:r>
            <a:r>
              <a:rPr lang="ro-RO" sz="1600" dirty="0" smtClean="0"/>
              <a:t>ă</a:t>
            </a:r>
            <a:r>
              <a:rPr lang="en-US" sz="1600" dirty="0" smtClean="0"/>
              <a:t> a </a:t>
            </a:r>
            <a:r>
              <a:rPr lang="en-US" sz="1600" dirty="0" err="1" smtClean="0"/>
              <a:t>conturilor</a:t>
            </a:r>
            <a:r>
              <a:rPr lang="en-US" sz="1600" dirty="0" smtClean="0"/>
              <a:t> </a:t>
            </a:r>
            <a:r>
              <a:rPr lang="ro-RO" sz="1600" dirty="0" smtClean="0"/>
              <a:t>î</a:t>
            </a:r>
            <a:r>
              <a:rPr lang="en-US" sz="1600" dirty="0" smtClean="0"/>
              <a:t>n banc</a:t>
            </a:r>
            <a:r>
              <a:rPr lang="ro-RO" sz="1600" dirty="0" smtClean="0"/>
              <a:t>ă</a:t>
            </a:r>
            <a:r>
              <a:rPr lang="en-US" sz="1600" dirty="0" smtClean="0"/>
              <a:t> a </a:t>
            </a:r>
            <a:r>
              <a:rPr lang="en-US" sz="1600" dirty="0" err="1" smtClean="0"/>
              <a:t>crescut</a:t>
            </a:r>
            <a:r>
              <a:rPr lang="en-US" sz="1600" dirty="0" smtClean="0"/>
              <a:t> cu $20,474 </a:t>
            </a:r>
            <a:r>
              <a:rPr lang="en-US" sz="1600" dirty="0" err="1" smtClean="0"/>
              <a:t>fata</a:t>
            </a:r>
            <a:r>
              <a:rPr lang="en-US" sz="1600" dirty="0" smtClean="0"/>
              <a:t> de 2008.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 smtClean="0"/>
              <a:t>S-a </a:t>
            </a:r>
            <a:r>
              <a:rPr lang="ro-RO" sz="1600" dirty="0" err="1" smtClean="0"/>
              <a:t>î</a:t>
            </a:r>
            <a:r>
              <a:rPr lang="en-US" sz="1600" dirty="0" err="1" smtClean="0"/>
              <a:t>nregistrat</a:t>
            </a:r>
            <a:r>
              <a:rPr lang="en-US" sz="1600" dirty="0" smtClean="0"/>
              <a:t> un </a:t>
            </a:r>
            <a:r>
              <a:rPr lang="en-US" sz="1600" dirty="0" err="1" smtClean="0"/>
              <a:t>venit</a:t>
            </a:r>
            <a:r>
              <a:rPr lang="en-US" sz="1600" dirty="0" smtClean="0"/>
              <a:t> de $9,828 din dob</a:t>
            </a:r>
            <a:r>
              <a:rPr lang="ro-RO" sz="1600" dirty="0" smtClean="0"/>
              <a:t>â</a:t>
            </a:r>
            <a:r>
              <a:rPr lang="en-US" sz="1600" dirty="0" err="1" smtClean="0"/>
              <a:t>nzi</a:t>
            </a:r>
            <a:r>
              <a:rPr lang="en-US" sz="1600" dirty="0" smtClean="0"/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 err="1" smtClean="0"/>
              <a:t>Valoarea</a:t>
            </a:r>
            <a:r>
              <a:rPr lang="en-US" sz="1600" dirty="0" smtClean="0"/>
              <a:t> net</a:t>
            </a:r>
            <a:r>
              <a:rPr lang="ro-RO" sz="1600" dirty="0" smtClean="0"/>
              <a:t>ă</a:t>
            </a:r>
            <a:r>
              <a:rPr lang="en-US" sz="1600" dirty="0" smtClean="0"/>
              <a:t> total</a:t>
            </a:r>
            <a:r>
              <a:rPr lang="ro-RO" sz="1600" dirty="0" smtClean="0"/>
              <a:t>ă</a:t>
            </a:r>
            <a:r>
              <a:rPr lang="en-US" sz="1600" dirty="0" smtClean="0"/>
              <a:t> a </a:t>
            </a:r>
            <a:r>
              <a:rPr lang="en-US" sz="1600" dirty="0" err="1" smtClean="0"/>
              <a:t>bunurilor</a:t>
            </a:r>
            <a:r>
              <a:rPr lang="en-US" sz="1600" dirty="0" smtClean="0"/>
              <a:t> </a:t>
            </a:r>
            <a:r>
              <a:rPr lang="en-US" sz="1600" dirty="0" err="1" smtClean="0"/>
              <a:t>este</a:t>
            </a:r>
            <a:r>
              <a:rPr lang="en-US" sz="1600" dirty="0" smtClean="0"/>
              <a:t> de  </a:t>
            </a:r>
            <a:r>
              <a:rPr lang="en-US" sz="1600" b="1" dirty="0" smtClean="0">
                <a:solidFill>
                  <a:srgbClr val="FF0000"/>
                </a:solidFill>
              </a:rPr>
              <a:t>$ 1.2 mil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ctrTitle"/>
          </p:nvPr>
        </p:nvSpPr>
        <p:spPr>
          <a:xfrm>
            <a:off x="114300" y="1752600"/>
            <a:ext cx="8915400" cy="184785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spcBef>
                <a:spcPts val="200"/>
              </a:spcBef>
            </a:pPr>
            <a:r>
              <a:rPr lang="en-US" sz="4000" dirty="0" err="1" smtClean="0"/>
              <a:t>Alegerea</a:t>
            </a:r>
            <a:r>
              <a:rPr lang="en-US" sz="4000" dirty="0" smtClean="0"/>
              <a:t> </a:t>
            </a:r>
            <a:r>
              <a:rPr lang="en-US" sz="4000" dirty="0" err="1"/>
              <a:t>N</a:t>
            </a:r>
            <a:r>
              <a:rPr lang="en-US" sz="4000" dirty="0" err="1" smtClean="0"/>
              <a:t>oului</a:t>
            </a:r>
            <a:r>
              <a:rPr lang="en-US" sz="4000" dirty="0" smtClean="0"/>
              <a:t> </a:t>
            </a:r>
            <a:r>
              <a:rPr lang="en-US" sz="4000" dirty="0" err="1" smtClean="0"/>
              <a:t>Consiliu</a:t>
            </a:r>
            <a:r>
              <a:rPr lang="en-US" sz="4000" dirty="0" smtClean="0"/>
              <a:t> </a:t>
            </a:r>
            <a:r>
              <a:rPr lang="en-US" sz="4000" dirty="0" err="1" smtClean="0"/>
              <a:t>Parohial</a:t>
            </a:r>
            <a:endParaRPr lang="en-US" sz="4000" dirty="0" smtClean="0"/>
          </a:p>
        </p:txBody>
      </p:sp>
      <p:sp>
        <p:nvSpPr>
          <p:cNvPr id="39939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Doina</a:t>
            </a:r>
            <a:r>
              <a:rPr lang="en-US" dirty="0" smtClean="0">
                <a:solidFill>
                  <a:srgbClr val="0070C0"/>
                </a:solidFill>
              </a:rPr>
              <a:t> Zanidache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Val Dominte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Dan </a:t>
            </a:r>
            <a:r>
              <a:rPr lang="en-US" dirty="0" err="1" smtClean="0">
                <a:solidFill>
                  <a:srgbClr val="0070C0"/>
                </a:solidFill>
              </a:rPr>
              <a:t>Dru</a:t>
            </a:r>
            <a:r>
              <a:rPr lang="ro-RO" dirty="0" smtClean="0">
                <a:solidFill>
                  <a:srgbClr val="0070C0"/>
                </a:solidFill>
              </a:rPr>
              <a:t>ță</a:t>
            </a:r>
            <a:endParaRPr lang="en-US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Alegerea</a:t>
            </a:r>
            <a:r>
              <a:rPr lang="en-US" sz="3600" dirty="0" smtClean="0"/>
              <a:t> </a:t>
            </a:r>
            <a:r>
              <a:rPr lang="en-US" sz="3600" dirty="0" err="1" smtClean="0"/>
              <a:t>Noului</a:t>
            </a:r>
            <a:r>
              <a:rPr lang="en-US" sz="3600" dirty="0" smtClean="0"/>
              <a:t> </a:t>
            </a:r>
            <a:r>
              <a:rPr lang="en-US" sz="3600" dirty="0" err="1" smtClean="0"/>
              <a:t>Consiliu</a:t>
            </a:r>
            <a:r>
              <a:rPr lang="en-US" sz="3600" dirty="0" smtClean="0"/>
              <a:t> </a:t>
            </a:r>
            <a:r>
              <a:rPr lang="en-US" sz="3600" dirty="0" err="1" smtClean="0"/>
              <a:t>Parohial</a:t>
            </a:r>
            <a:endParaRPr lang="en-US" sz="3600" dirty="0" smtClean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2133600" y="4419600"/>
            <a:ext cx="2209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0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S-au </a:t>
            </a:r>
            <a:r>
              <a:rPr kumimoji="0" lang="en-US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retras</a:t>
            </a:r>
            <a:r>
              <a:rPr kumimoji="0" lang="en-US" b="0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Ovidiu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Marcu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400"/>
              </a:spcBef>
              <a:buFont typeface="Arial" charset="0"/>
              <a:buChar char="•"/>
            </a:pPr>
            <a:r>
              <a:rPr lang="en-US" dirty="0" err="1" smtClean="0">
                <a:solidFill>
                  <a:srgbClr val="0070C0"/>
                </a:solidFill>
              </a:rPr>
              <a:t>Ioan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Goie</a:t>
            </a:r>
            <a:endParaRPr lang="en-US" dirty="0" smtClean="0">
              <a:solidFill>
                <a:srgbClr val="0070C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4724400" y="4419600"/>
            <a:ext cx="236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u="sng" dirty="0" err="1" smtClean="0">
                <a:solidFill>
                  <a:srgbClr val="0070C0"/>
                </a:solidFill>
                <a:latin typeface="+mn-lt"/>
                <a:cs typeface="+mn-cs"/>
              </a:rPr>
              <a:t>Noi</a:t>
            </a:r>
            <a:r>
              <a:rPr lang="en-US" u="sng" dirty="0" smtClean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en-US" u="sng" dirty="0" err="1" smtClean="0">
                <a:solidFill>
                  <a:srgbClr val="0070C0"/>
                </a:solidFill>
                <a:latin typeface="+mn-lt"/>
                <a:cs typeface="+mn-cs"/>
              </a:rPr>
              <a:t>membri</a:t>
            </a:r>
            <a:r>
              <a:rPr lang="en-US" u="sng" dirty="0" smtClean="0">
                <a:solidFill>
                  <a:srgbClr val="0070C0"/>
                </a:solidFill>
                <a:latin typeface="+mn-lt"/>
                <a:cs typeface="+mn-cs"/>
              </a:rPr>
              <a:t>:</a:t>
            </a:r>
            <a:endParaRPr kumimoji="0" lang="en-US" b="0" i="0" u="sng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Claudia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Barbolovici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solidFill>
                  <a:srgbClr val="0070C0"/>
                </a:solidFill>
                <a:latin typeface="+mn-lt"/>
                <a:cs typeface="+mn-cs"/>
              </a:rPr>
              <a:t>Victor </a:t>
            </a:r>
            <a:r>
              <a:rPr lang="en-US" dirty="0" err="1" smtClean="0">
                <a:solidFill>
                  <a:srgbClr val="0070C0"/>
                </a:solidFill>
                <a:latin typeface="+mn-lt"/>
                <a:cs typeface="+mn-cs"/>
              </a:rPr>
              <a:t>Raus</a:t>
            </a:r>
            <a:endParaRPr lang="en-US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Mihai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Frantu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>
                <a:solidFill>
                  <a:srgbClr val="0070C0"/>
                </a:solidFill>
                <a:latin typeface="+mn-lt"/>
                <a:cs typeface="+mn-cs"/>
              </a:rPr>
              <a:t>Daniel</a:t>
            </a:r>
            <a:r>
              <a:rPr lang="en-US" dirty="0" smtClean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  <a:cs typeface="+mn-cs"/>
              </a:rPr>
              <a:t>Pravat</a:t>
            </a:r>
            <a:endParaRPr lang="en-US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Emanoil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Olt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1453277"/>
            <a:ext cx="777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ro-RO" dirty="0" smtClean="0"/>
              <a:t>S-au primit nominalizări online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Criteriile</a:t>
            </a:r>
            <a:r>
              <a:rPr lang="en-US" dirty="0" smtClean="0"/>
              <a:t> </a:t>
            </a:r>
            <a:r>
              <a:rPr lang="en-US" dirty="0" err="1" smtClean="0"/>
              <a:t>folosite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nominalizare</a:t>
            </a:r>
            <a:r>
              <a:rPr lang="en-US" dirty="0" smtClean="0"/>
              <a:t>:</a:t>
            </a:r>
          </a:p>
          <a:p>
            <a:pPr lvl="2"/>
            <a:endParaRPr lang="vi-VN" dirty="0" smtClean="0"/>
          </a:p>
          <a:p>
            <a:pPr marL="1257300" lvl="2" indent="-342900">
              <a:buFont typeface="+mj-lt"/>
              <a:buAutoNum type="arabicPeriod"/>
            </a:pPr>
            <a:r>
              <a:rPr lang="vi-VN" dirty="0" smtClean="0"/>
              <a:t>Cunoscut şi respectat în comunitate </a:t>
            </a:r>
          </a:p>
          <a:p>
            <a:pPr marL="1257300" lvl="2" indent="-342900">
              <a:buFont typeface="+mj-lt"/>
              <a:buAutoNum type="arabicPeriod"/>
            </a:pPr>
            <a:r>
              <a:rPr lang="vi-VN" dirty="0" smtClean="0"/>
              <a:t>Bun Creştin(a) şi vine la Biserică </a:t>
            </a:r>
          </a:p>
          <a:p>
            <a:pPr marL="1257300" lvl="2" indent="-342900">
              <a:buFont typeface="+mj-lt"/>
              <a:buAutoNum type="arabicPeriod"/>
            </a:pPr>
            <a:r>
              <a:rPr lang="vi-VN" dirty="0" smtClean="0"/>
              <a:t>Înţelege şi suportă viziunea şi misiunea comunitaţii </a:t>
            </a:r>
          </a:p>
          <a:p>
            <a:pPr marL="1257300" lvl="2" indent="-342900">
              <a:buFont typeface="+mj-lt"/>
              <a:buAutoNum type="arabicPeriod"/>
            </a:pPr>
            <a:r>
              <a:rPr lang="vi-VN" dirty="0" smtClean="0"/>
              <a:t>Ascultă şi participă constructiv la şedinţe şi discuţii </a:t>
            </a:r>
          </a:p>
          <a:p>
            <a:pPr marL="1257300" lvl="2" indent="-342900">
              <a:buFont typeface="+mj-lt"/>
              <a:buAutoNum type="arabicPeriod"/>
            </a:pPr>
            <a:r>
              <a:rPr lang="vi-VN" dirty="0" smtClean="0"/>
              <a:t>Bun(a) la reconciliere şi in rezolvarea situaţiilor de conflict </a:t>
            </a:r>
          </a:p>
          <a:p>
            <a:pPr marL="1257300" lvl="2" indent="-342900">
              <a:buFont typeface="+mj-lt"/>
              <a:buAutoNum type="arabicPeriod"/>
            </a:pPr>
            <a:r>
              <a:rPr lang="vi-VN" dirty="0" smtClean="0"/>
              <a:t>Demonstreaza bun simţ şi are calitaţi de rezolvare a problemelor 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Raportul</a:t>
            </a:r>
            <a:r>
              <a:rPr lang="en-US" dirty="0" smtClean="0"/>
              <a:t> </a:t>
            </a:r>
            <a:r>
              <a:rPr lang="en-US" dirty="0" err="1" smtClean="0"/>
              <a:t>Preotului</a:t>
            </a:r>
            <a:r>
              <a:rPr lang="en-US" dirty="0" smtClean="0"/>
              <a:t> </a:t>
            </a:r>
            <a:r>
              <a:rPr lang="en-US" dirty="0" err="1" smtClean="0"/>
              <a:t>Paroh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solidFill>
                  <a:srgbClr val="0070C0"/>
                </a:solidFill>
              </a:rPr>
              <a:t>Ioan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Catan</a:t>
            </a:r>
            <a:r>
              <a:rPr lang="ro-RO" dirty="0" smtClean="0">
                <a:solidFill>
                  <a:srgbClr val="0070C0"/>
                </a:solidFill>
              </a:rPr>
              <a:t>ă</a:t>
            </a:r>
            <a:endParaRPr lang="en-US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Finala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381000" y="1600200"/>
            <a:ext cx="2971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Oltean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Gavrilescu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Brian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Mure</a:t>
            </a:r>
            <a:r>
              <a:rPr kumimoji="0" lang="ro-RO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ș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Carmen R</a:t>
            </a:r>
            <a:r>
              <a:rPr lang="ro-RO" sz="2800" dirty="0" smtClean="0">
                <a:solidFill>
                  <a:srgbClr val="0070C0"/>
                </a:solidFill>
                <a:latin typeface="+mn-lt"/>
                <a:cs typeface="+mn-cs"/>
              </a:rPr>
              <a:t>ă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utu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Clement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Ifrim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</a:t>
            </a:r>
            <a:r>
              <a:rPr kumimoji="0" lang="ro-RO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ță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Doina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Zanidache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Florin Trofin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Gheorghe D</a:t>
            </a:r>
            <a:r>
              <a:rPr kumimoji="0" lang="ro-RO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nil</a:t>
            </a:r>
            <a:r>
              <a:rPr kumimoji="0" lang="ro-RO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ă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3429000" y="1600200"/>
            <a:ext cx="2971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400"/>
              </a:spcBef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0070C0"/>
                </a:solidFill>
                <a:latin typeface="+mn-lt"/>
                <a:cs typeface="+mn-cs"/>
              </a:rPr>
              <a:t>Gigel Avram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Ioan</a:t>
            </a:r>
            <a:r>
              <a:rPr kumimoji="0" lang="en-US" sz="2800" b="0" i="0" u="non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Catan</a:t>
            </a:r>
            <a:r>
              <a:rPr kumimoji="0" lang="ro-RO" sz="2800" b="0" i="0" u="non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ă</a:t>
            </a:r>
            <a:endParaRPr kumimoji="0" lang="en-US" sz="2800" b="0" i="0" u="non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Ionic</a:t>
            </a:r>
            <a:r>
              <a:rPr kumimoji="0" lang="ro-RO" sz="2800" b="0" i="0" u="non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ă</a:t>
            </a:r>
            <a:r>
              <a:rPr kumimoji="0" lang="en-US" sz="2800" b="0" i="0" u="non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</a:t>
            </a:r>
            <a:r>
              <a:rPr kumimoji="0" lang="ro-RO" sz="2800" b="0" i="0" u="non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ț</a:t>
            </a:r>
            <a:r>
              <a:rPr kumimoji="0" lang="en-US" sz="2800" b="0" i="0" u="non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Ionu</a:t>
            </a:r>
            <a:r>
              <a:rPr kumimoji="0" lang="ro-RO" sz="2800" b="0" i="0" u="non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ț</a:t>
            </a:r>
            <a:r>
              <a:rPr kumimoji="0" lang="en-US" sz="2800" b="0" i="0" u="non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</a:t>
            </a:r>
            <a:r>
              <a:rPr kumimoji="0" lang="ro-RO" sz="2800" b="0" i="0" u="non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â</a:t>
            </a:r>
            <a:r>
              <a:rPr kumimoji="0" lang="en-US" sz="2800" b="0" i="0" u="non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nt</a:t>
            </a:r>
            <a:r>
              <a:rPr kumimoji="0" lang="ro-RO" sz="2800" b="0" i="0" u="non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â</a:t>
            </a:r>
            <a:r>
              <a:rPr kumimoji="0" lang="en-US" sz="2800" b="0" i="0" u="non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</a:t>
            </a:r>
            <a:endParaRPr kumimoji="0" lang="en-US" sz="2800" b="0" i="0" u="non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Iulian</a:t>
            </a:r>
            <a:r>
              <a:rPr kumimoji="0" lang="en-US" sz="2800" b="0" i="0" u="non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Gheorghiu</a:t>
            </a:r>
            <a:endParaRPr kumimoji="0" lang="en-US" sz="2800" b="0" i="0" u="non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Tudor </a:t>
            </a:r>
            <a:r>
              <a:rPr kumimoji="0" lang="en-US" sz="2800" b="0" i="0" u="non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Toma</a:t>
            </a:r>
            <a:endParaRPr kumimoji="0" lang="en-US" sz="2800" b="0" i="0" u="non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 </a:t>
            </a:r>
            <a:r>
              <a:rPr kumimoji="0" lang="en-US" sz="2800" b="0" i="0" u="non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Dominte</a:t>
            </a:r>
            <a:r>
              <a:rPr kumimoji="0" lang="en-US" sz="2800" b="0" i="0" u="non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en-US" sz="2800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Gabi Hera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6400800" y="19050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Claudia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Barbolovici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 smtClean="0">
                <a:solidFill>
                  <a:srgbClr val="0070C0"/>
                </a:solidFill>
                <a:latin typeface="+mn-lt"/>
                <a:cs typeface="+mn-cs"/>
              </a:rPr>
              <a:t>Victor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  <a:cs typeface="+mn-cs"/>
              </a:rPr>
              <a:t>Raus</a:t>
            </a:r>
            <a:endParaRPr lang="en-US" sz="2800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Mihai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</a:t>
            </a:r>
            <a:r>
              <a:rPr kumimoji="0" lang="ro-RO" sz="28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â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ntu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baseline="0" dirty="0" smtClean="0">
                <a:solidFill>
                  <a:srgbClr val="0070C0"/>
                </a:solidFill>
                <a:latin typeface="+mn-lt"/>
                <a:cs typeface="+mn-cs"/>
              </a:rPr>
              <a:t>Daniel</a:t>
            </a:r>
            <a:r>
              <a:rPr lang="en-US" sz="2800" dirty="0" smtClean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  <a:cs typeface="+mn-cs"/>
              </a:rPr>
              <a:t>Pravat</a:t>
            </a:r>
            <a:endParaRPr lang="en-US" sz="2800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Emanoil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762000"/>
          </a:xfrm>
        </p:spPr>
        <p:txBody>
          <a:bodyPr/>
          <a:lstStyle/>
          <a:p>
            <a:pPr eaLnBrk="1" hangingPunct="1"/>
            <a:r>
              <a:rPr lang="en-US" smtClean="0"/>
              <a:t>Tudor Toma</a:t>
            </a:r>
          </a:p>
        </p:txBody>
      </p:sp>
      <p:sp>
        <p:nvSpPr>
          <p:cNvPr id="819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err="1" smtClean="0">
                <a:solidFill>
                  <a:srgbClr val="000000"/>
                </a:solidFill>
              </a:rPr>
              <a:t>Raport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privind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Proiectului</a:t>
            </a:r>
            <a:r>
              <a:rPr lang="en-US" sz="4000" dirty="0" smtClean="0">
                <a:solidFill>
                  <a:srgbClr val="000000"/>
                </a:solidFill>
              </a:rPr>
              <a:t> de </a:t>
            </a:r>
            <a:r>
              <a:rPr lang="en-US" sz="4000" dirty="0" err="1" smtClean="0">
                <a:solidFill>
                  <a:srgbClr val="000000"/>
                </a:solidFill>
              </a:rPr>
              <a:t>Construc</a:t>
            </a:r>
            <a:r>
              <a:rPr lang="ro-RO" sz="4000" dirty="0" smtClean="0">
                <a:solidFill>
                  <a:srgbClr val="000000"/>
                </a:solidFill>
              </a:rPr>
              <a:t>ț</a:t>
            </a:r>
            <a:r>
              <a:rPr lang="en-US" sz="4000" dirty="0" err="1" smtClean="0">
                <a:solidFill>
                  <a:srgbClr val="000000"/>
                </a:solidFill>
              </a:rPr>
              <a:t>ie</a:t>
            </a:r>
            <a:r>
              <a:rPr lang="en-US" sz="4000" dirty="0" smtClean="0">
                <a:solidFill>
                  <a:srgbClr val="000000"/>
                </a:solidFill>
              </a:rPr>
              <a:t> a </a:t>
            </a:r>
            <a:r>
              <a:rPr lang="en-US" sz="4000" dirty="0" err="1" smtClean="0">
                <a:solidFill>
                  <a:srgbClr val="000000"/>
                </a:solidFill>
              </a:rPr>
              <a:t>Bisericii</a:t>
            </a:r>
            <a:endParaRPr lang="en-US" sz="40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Activitatea</a:t>
            </a:r>
            <a:r>
              <a:rPr lang="en-US" sz="3600" dirty="0" smtClean="0"/>
              <a:t> din </a:t>
            </a:r>
            <a:r>
              <a:rPr lang="en-US" sz="3600" dirty="0" err="1" smtClean="0"/>
              <a:t>anul</a:t>
            </a:r>
            <a:r>
              <a:rPr lang="en-US" sz="3600" dirty="0" smtClean="0"/>
              <a:t> 2009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400" b="1" dirty="0" err="1" smtClean="0"/>
              <a:t>Evenimente</a:t>
            </a:r>
            <a:r>
              <a:rPr lang="en-US" sz="1600" b="1" dirty="0" smtClean="0"/>
              <a:t> </a:t>
            </a:r>
          </a:p>
          <a:p>
            <a:pPr eaLnBrk="1" hangingPunct="1">
              <a:buFontTx/>
              <a:buAutoNum type="arabicPeriod"/>
            </a:pPr>
            <a:r>
              <a:rPr lang="en-US" sz="1400" dirty="0" err="1" smtClean="0"/>
              <a:t>Confirmare</a:t>
            </a:r>
            <a:r>
              <a:rPr lang="en-US" sz="1400" dirty="0" smtClean="0"/>
              <a:t> ca </a:t>
            </a:r>
            <a:r>
              <a:rPr lang="en-US" sz="1400" dirty="0" err="1" smtClean="0"/>
              <a:t>Aplica</a:t>
            </a:r>
            <a:r>
              <a:rPr lang="ro-RO" sz="1400" dirty="0" smtClean="0"/>
              <a:t>ț</a:t>
            </a:r>
            <a:r>
              <a:rPr lang="en-US" sz="1400" dirty="0" err="1" smtClean="0"/>
              <a:t>ia</a:t>
            </a:r>
            <a:r>
              <a:rPr lang="en-US" sz="1400" dirty="0" smtClean="0"/>
              <a:t> CUP </a:t>
            </a:r>
            <a:r>
              <a:rPr lang="en-US" sz="1400" dirty="0" err="1" smtClean="0"/>
              <a:t>este</a:t>
            </a:r>
            <a:r>
              <a:rPr lang="en-US" sz="1400" dirty="0" smtClean="0"/>
              <a:t> </a:t>
            </a:r>
            <a:r>
              <a:rPr lang="en-US" sz="1400" dirty="0" err="1" smtClean="0"/>
              <a:t>Completa</a:t>
            </a:r>
            <a:r>
              <a:rPr lang="en-US" sz="1400" dirty="0" smtClean="0"/>
              <a:t> – 1/09/09</a:t>
            </a:r>
          </a:p>
          <a:p>
            <a:pPr eaLnBrk="1" hangingPunct="1">
              <a:buFontTx/>
              <a:buAutoNum type="arabicPeriod"/>
            </a:pPr>
            <a:r>
              <a:rPr lang="fr-FR" sz="1400" dirty="0" err="1" smtClean="0"/>
              <a:t>Aprobabrea</a:t>
            </a:r>
            <a:r>
              <a:rPr lang="fr-FR" sz="1400" dirty="0" smtClean="0"/>
              <a:t> </a:t>
            </a:r>
            <a:r>
              <a:rPr lang="fr-FR" sz="1400" dirty="0" err="1" smtClean="0"/>
              <a:t>Conditional</a:t>
            </a:r>
            <a:r>
              <a:rPr lang="fr-FR" sz="1400" dirty="0" smtClean="0"/>
              <a:t> Use Permit – 7/21/09</a:t>
            </a:r>
          </a:p>
          <a:p>
            <a:pPr eaLnBrk="1" hangingPunct="1">
              <a:buFontTx/>
              <a:buAutoNum type="arabicPeriod"/>
            </a:pPr>
            <a:r>
              <a:rPr lang="fr-FR" sz="1400" dirty="0" err="1" smtClean="0"/>
              <a:t>Creearea</a:t>
            </a:r>
            <a:r>
              <a:rPr lang="fr-FR" sz="1400" dirty="0" smtClean="0"/>
              <a:t> </a:t>
            </a:r>
            <a:r>
              <a:rPr lang="fr-FR" sz="1400" dirty="0" err="1" smtClean="0"/>
              <a:t>comitetului</a:t>
            </a:r>
            <a:r>
              <a:rPr lang="fr-FR" sz="1400" dirty="0" smtClean="0"/>
              <a:t> de </a:t>
            </a:r>
            <a:r>
              <a:rPr lang="fr-FR" sz="1400" dirty="0" err="1" smtClean="0"/>
              <a:t>Constructie</a:t>
            </a:r>
            <a:endParaRPr lang="fr-FR" sz="1400" dirty="0" smtClean="0"/>
          </a:p>
          <a:p>
            <a:pPr eaLnBrk="1" hangingPunct="1">
              <a:buFontTx/>
              <a:buAutoNum type="arabicPeriod"/>
            </a:pPr>
            <a:r>
              <a:rPr lang="fr-FR" sz="1400" dirty="0" err="1" smtClean="0"/>
              <a:t>Semnarea</a:t>
            </a:r>
            <a:r>
              <a:rPr lang="fr-FR" sz="1400" dirty="0" smtClean="0"/>
              <a:t> </a:t>
            </a:r>
            <a:r>
              <a:rPr lang="fr-FR" sz="1400" dirty="0" err="1" smtClean="0"/>
              <a:t>contractului</a:t>
            </a:r>
            <a:r>
              <a:rPr lang="fr-FR" sz="1400" dirty="0" smtClean="0"/>
              <a:t> pt </a:t>
            </a:r>
            <a:r>
              <a:rPr lang="fr-FR" sz="1400" dirty="0" err="1" smtClean="0"/>
              <a:t>coordonare</a:t>
            </a:r>
            <a:r>
              <a:rPr lang="fr-FR" sz="1400" dirty="0" smtClean="0"/>
              <a:t> si </a:t>
            </a:r>
            <a:r>
              <a:rPr lang="fr-FR" sz="1400" dirty="0" err="1" smtClean="0"/>
              <a:t>submitere</a:t>
            </a:r>
            <a:r>
              <a:rPr lang="fr-FR" sz="1400" dirty="0" smtClean="0"/>
              <a:t> Building Plans </a:t>
            </a:r>
            <a:r>
              <a:rPr lang="fr-FR" sz="1400" dirty="0" err="1" smtClean="0"/>
              <a:t>cu</a:t>
            </a:r>
            <a:r>
              <a:rPr lang="fr-FR" sz="1400" dirty="0" smtClean="0"/>
              <a:t> Adam Clark</a:t>
            </a:r>
          </a:p>
          <a:p>
            <a:pPr eaLnBrk="1" hangingPunct="1">
              <a:buFontTx/>
              <a:buAutoNum type="arabicPeriod"/>
            </a:pPr>
            <a:r>
              <a:rPr lang="fr-FR" sz="1400" dirty="0" err="1" smtClean="0"/>
              <a:t>Semanrea</a:t>
            </a:r>
            <a:r>
              <a:rPr lang="fr-FR" sz="1400" dirty="0" smtClean="0"/>
              <a:t> </a:t>
            </a:r>
            <a:r>
              <a:rPr lang="fr-FR" sz="1400" dirty="0" err="1" smtClean="0"/>
              <a:t>contractelor</a:t>
            </a:r>
            <a:r>
              <a:rPr lang="fr-FR" sz="1400" dirty="0" smtClean="0"/>
              <a:t> </a:t>
            </a:r>
            <a:r>
              <a:rPr lang="fr-FR" sz="1400" dirty="0" err="1" smtClean="0"/>
              <a:t>pentru</a:t>
            </a:r>
            <a:r>
              <a:rPr lang="fr-FR" sz="1400" dirty="0" smtClean="0"/>
              <a:t>, civil, structural, </a:t>
            </a:r>
            <a:r>
              <a:rPr lang="fr-FR" sz="1400" dirty="0" err="1" smtClean="0"/>
              <a:t>geodezical</a:t>
            </a:r>
            <a:r>
              <a:rPr lang="fr-FR" sz="1400" dirty="0" smtClean="0"/>
              <a:t> si </a:t>
            </a:r>
            <a:r>
              <a:rPr lang="fr-FR" sz="1400" dirty="0" err="1" smtClean="0"/>
              <a:t>mechanical</a:t>
            </a:r>
            <a:r>
              <a:rPr lang="fr-FR" sz="1400" dirty="0" smtClean="0"/>
              <a:t> plans.</a:t>
            </a:r>
          </a:p>
          <a:p>
            <a:pPr lvl="1" eaLnBrk="1" hangingPunct="1"/>
            <a:r>
              <a:rPr lang="fr-FR" sz="1400" dirty="0" smtClean="0"/>
              <a:t>Am </a:t>
            </a:r>
            <a:r>
              <a:rPr lang="fr-FR" sz="1400" dirty="0" err="1" smtClean="0"/>
              <a:t>obtinut</a:t>
            </a:r>
            <a:r>
              <a:rPr lang="fr-FR" sz="1400" dirty="0" smtClean="0"/>
              <a:t> 3 </a:t>
            </a:r>
            <a:r>
              <a:rPr lang="fr-FR" sz="1400" dirty="0" err="1" smtClean="0"/>
              <a:t>biduri</a:t>
            </a:r>
            <a:r>
              <a:rPr lang="fr-FR" sz="1400" dirty="0" smtClean="0"/>
              <a:t> </a:t>
            </a:r>
            <a:r>
              <a:rPr lang="fr-FR" sz="1400" dirty="0" err="1" smtClean="0"/>
              <a:t>pentru</a:t>
            </a:r>
            <a:r>
              <a:rPr lang="fr-FR" sz="1400" dirty="0" smtClean="0"/>
              <a:t> </a:t>
            </a:r>
            <a:r>
              <a:rPr lang="fr-FR" sz="1400" dirty="0" err="1" smtClean="0"/>
              <a:t>fiecare</a:t>
            </a:r>
            <a:r>
              <a:rPr lang="fr-FR" sz="1400" dirty="0" smtClean="0"/>
              <a:t> </a:t>
            </a:r>
            <a:r>
              <a:rPr lang="fr-FR" sz="1400" dirty="0" err="1" smtClean="0"/>
              <a:t>contract</a:t>
            </a:r>
            <a:r>
              <a:rPr lang="fr-FR" sz="1400" dirty="0" smtClean="0"/>
              <a:t> si </a:t>
            </a:r>
            <a:r>
              <a:rPr lang="fr-FR" sz="1400" dirty="0" err="1" smtClean="0"/>
              <a:t>consiliul</a:t>
            </a:r>
            <a:r>
              <a:rPr lang="fr-FR" sz="1400" dirty="0" smtClean="0"/>
              <a:t> l-a ales </a:t>
            </a:r>
            <a:r>
              <a:rPr lang="fr-FR" sz="1400" dirty="0" err="1" smtClean="0"/>
              <a:t>pe</a:t>
            </a:r>
            <a:r>
              <a:rPr lang="fr-FR" sz="1400" dirty="0" smtClean="0"/>
              <a:t> </a:t>
            </a:r>
            <a:r>
              <a:rPr lang="fr-FR" sz="1400" dirty="0" err="1" smtClean="0"/>
              <a:t>cel</a:t>
            </a:r>
            <a:r>
              <a:rPr lang="fr-FR" sz="1400" dirty="0" smtClean="0"/>
              <a:t> mai bun </a:t>
            </a:r>
            <a:r>
              <a:rPr lang="fr-FR" sz="1400" dirty="0" err="1" smtClean="0"/>
              <a:t>pentru</a:t>
            </a:r>
            <a:r>
              <a:rPr lang="fr-FR" sz="1400" dirty="0" smtClean="0"/>
              <a:t> </a:t>
            </a:r>
            <a:r>
              <a:rPr lang="fr-FR" sz="1400" dirty="0" err="1" smtClean="0"/>
              <a:t>proiect</a:t>
            </a:r>
            <a:endParaRPr lang="fr-FR" sz="1400" dirty="0" smtClean="0"/>
          </a:p>
          <a:p>
            <a:pPr lvl="1" eaLnBrk="1" hangingPunct="1"/>
            <a:r>
              <a:rPr lang="fr-FR" sz="1400" dirty="0" err="1" smtClean="0"/>
              <a:t>Toate</a:t>
            </a:r>
            <a:r>
              <a:rPr lang="fr-FR" sz="1400" dirty="0" smtClean="0"/>
              <a:t> </a:t>
            </a:r>
            <a:r>
              <a:rPr lang="fr-FR" sz="1400" dirty="0" err="1" smtClean="0"/>
              <a:t>cont</a:t>
            </a:r>
            <a:r>
              <a:rPr lang="ro-RO" sz="1400" dirty="0" smtClean="0"/>
              <a:t>rac</a:t>
            </a:r>
            <a:r>
              <a:rPr lang="fr-FR" sz="1400" dirty="0" err="1" smtClean="0"/>
              <a:t>tele</a:t>
            </a:r>
            <a:r>
              <a:rPr lang="fr-FR" sz="1400" dirty="0" smtClean="0"/>
              <a:t> au </a:t>
            </a:r>
            <a:r>
              <a:rPr lang="fr-FR" sz="1400" dirty="0" err="1" smtClean="0"/>
              <a:t>fost</a:t>
            </a:r>
            <a:r>
              <a:rPr lang="fr-FR" sz="1400" dirty="0" smtClean="0"/>
              <a:t> </a:t>
            </a:r>
            <a:r>
              <a:rPr lang="fr-FR" sz="1400" dirty="0" err="1" smtClean="0"/>
              <a:t>verificate</a:t>
            </a:r>
            <a:r>
              <a:rPr lang="fr-FR" sz="1400" dirty="0" smtClean="0"/>
              <a:t> </a:t>
            </a:r>
            <a:r>
              <a:rPr lang="fr-FR" sz="1400" dirty="0" err="1" smtClean="0"/>
              <a:t>legal</a:t>
            </a:r>
            <a:r>
              <a:rPr lang="fr-FR" sz="1400" dirty="0" smtClean="0"/>
              <a:t> </a:t>
            </a:r>
            <a:r>
              <a:rPr lang="ro-RO" sz="1400" dirty="0" smtClean="0"/>
              <a:t>ș</a:t>
            </a:r>
            <a:r>
              <a:rPr lang="fr-FR" sz="1400" dirty="0" smtClean="0"/>
              <a:t>i </a:t>
            </a:r>
            <a:r>
              <a:rPr lang="fr-FR" sz="1400" dirty="0" err="1" smtClean="0"/>
              <a:t>toate</a:t>
            </a:r>
            <a:r>
              <a:rPr lang="fr-FR" sz="1400" dirty="0" smtClean="0"/>
              <a:t> </a:t>
            </a:r>
            <a:r>
              <a:rPr lang="fr-FR" sz="1400" dirty="0" err="1" smtClean="0"/>
              <a:t>modificarile</a:t>
            </a:r>
            <a:r>
              <a:rPr lang="fr-FR" sz="1400" dirty="0" smtClean="0"/>
              <a:t> </a:t>
            </a:r>
            <a:r>
              <a:rPr lang="fr-FR" sz="1400" dirty="0" err="1" smtClean="0"/>
              <a:t>sugerate</a:t>
            </a:r>
            <a:r>
              <a:rPr lang="fr-FR" sz="1400" dirty="0" smtClean="0"/>
              <a:t> au </a:t>
            </a:r>
            <a:r>
              <a:rPr lang="fr-FR" sz="1400" dirty="0" err="1" smtClean="0"/>
              <a:t>fost</a:t>
            </a:r>
            <a:r>
              <a:rPr lang="fr-FR" sz="1400" dirty="0" smtClean="0"/>
              <a:t> </a:t>
            </a:r>
            <a:r>
              <a:rPr lang="fr-FR" sz="1400" dirty="0" err="1" smtClean="0"/>
              <a:t>acceptate</a:t>
            </a:r>
            <a:r>
              <a:rPr lang="fr-FR" sz="1400" dirty="0" smtClean="0"/>
              <a:t> de </a:t>
            </a:r>
            <a:r>
              <a:rPr lang="fr-FR" sz="1400" dirty="0" err="1" smtClean="0"/>
              <a:t>cotra</a:t>
            </a:r>
            <a:r>
              <a:rPr lang="ro-RO" sz="1400" dirty="0" smtClean="0"/>
              <a:t>cta</a:t>
            </a:r>
            <a:r>
              <a:rPr lang="fr-FR" sz="1400" dirty="0" smtClean="0"/>
              <a:t>n</a:t>
            </a:r>
            <a:r>
              <a:rPr lang="ro-RO" sz="1400" dirty="0" smtClean="0"/>
              <a:t>ț</a:t>
            </a:r>
            <a:r>
              <a:rPr lang="fr-FR" sz="1400" dirty="0" smtClean="0"/>
              <a:t>i </a:t>
            </a:r>
            <a:endParaRPr lang="en-US" sz="1200" dirty="0" smtClean="0"/>
          </a:p>
          <a:p>
            <a:pPr eaLnBrk="1" hangingPunct="1"/>
            <a:endParaRPr lang="en-US" sz="1400" dirty="0" smtClean="0"/>
          </a:p>
          <a:p>
            <a:pPr eaLnBrk="1" hangingPunct="1">
              <a:buNone/>
            </a:pPr>
            <a:r>
              <a:rPr lang="en-US" sz="1400" b="1" dirty="0" err="1" smtClean="0"/>
              <a:t>Echipa</a:t>
            </a:r>
            <a:r>
              <a:rPr lang="en-US" sz="1400" b="1" dirty="0" smtClean="0"/>
              <a:t> de </a:t>
            </a:r>
            <a:r>
              <a:rPr lang="en-US" sz="1400" b="1" dirty="0" err="1" smtClean="0"/>
              <a:t>speciali</a:t>
            </a:r>
            <a:r>
              <a:rPr lang="ro-RO" sz="1400" b="1" dirty="0" smtClean="0"/>
              <a:t>ș</a:t>
            </a:r>
            <a:r>
              <a:rPr lang="en-US" sz="1400" b="1" dirty="0" err="1" smtClean="0"/>
              <a:t>ti</a:t>
            </a:r>
            <a:endParaRPr lang="en-US" sz="1400" b="1" dirty="0" smtClean="0"/>
          </a:p>
          <a:p>
            <a:pPr eaLnBrk="1" hangingPunct="1"/>
            <a:r>
              <a:rPr lang="en-US" sz="1400" dirty="0" smtClean="0"/>
              <a:t>Adam Clark, Gary Parkinson Architects – project architect</a:t>
            </a:r>
          </a:p>
          <a:p>
            <a:pPr eaLnBrk="1" hangingPunct="1"/>
            <a:r>
              <a:rPr lang="en-US" sz="1400" dirty="0" smtClean="0"/>
              <a:t>Ovidiu Marcu – design architect</a:t>
            </a:r>
          </a:p>
          <a:p>
            <a:pPr eaLnBrk="1" hangingPunct="1"/>
            <a:r>
              <a:rPr lang="en-US" sz="1400" dirty="0" smtClean="0"/>
              <a:t>Joseph Smeby, Omega Engineering – civil engineering</a:t>
            </a:r>
          </a:p>
          <a:p>
            <a:pPr eaLnBrk="1" hangingPunct="1"/>
            <a:r>
              <a:rPr lang="en-US" sz="1400" dirty="0" smtClean="0"/>
              <a:t>Dan </a:t>
            </a:r>
            <a:r>
              <a:rPr lang="en-US" sz="1400" dirty="0" err="1" smtClean="0"/>
              <a:t>Kosnik</a:t>
            </a:r>
            <a:r>
              <a:rPr lang="en-US" sz="1400" dirty="0" smtClean="0"/>
              <a:t>, </a:t>
            </a:r>
            <a:r>
              <a:rPr lang="en-US" sz="1400" dirty="0" err="1" smtClean="0"/>
              <a:t>Kosnik</a:t>
            </a:r>
            <a:r>
              <a:rPr lang="en-US" sz="1400" dirty="0" smtClean="0"/>
              <a:t> Engineering – structural</a:t>
            </a:r>
          </a:p>
          <a:p>
            <a:pPr eaLnBrk="1" hangingPunct="1"/>
            <a:r>
              <a:rPr lang="en-US" sz="1400" dirty="0" err="1" smtClean="0"/>
              <a:t>Khaled</a:t>
            </a:r>
            <a:r>
              <a:rPr lang="en-US" sz="1400" dirty="0" smtClean="0"/>
              <a:t> M. </a:t>
            </a:r>
            <a:r>
              <a:rPr lang="en-US" sz="1400" dirty="0" err="1" smtClean="0"/>
              <a:t>Shawish</a:t>
            </a:r>
            <a:r>
              <a:rPr lang="en-US" sz="1400" dirty="0" smtClean="0"/>
              <a:t>, Nelson Geotechnical Associates – geodesic </a:t>
            </a:r>
          </a:p>
          <a:p>
            <a:pPr eaLnBrk="1" hangingPunct="1"/>
            <a:r>
              <a:rPr lang="en-US" sz="1400" dirty="0" smtClean="0"/>
              <a:t>Chris </a:t>
            </a:r>
            <a:r>
              <a:rPr lang="en-US" sz="1400" dirty="0" err="1" smtClean="0"/>
              <a:t>Rensch</a:t>
            </a:r>
            <a:r>
              <a:rPr lang="en-US" sz="1400" dirty="0" smtClean="0"/>
              <a:t>, </a:t>
            </a:r>
            <a:r>
              <a:rPr lang="en-US" sz="1400" dirty="0" err="1" smtClean="0"/>
              <a:t>Rensch</a:t>
            </a:r>
            <a:r>
              <a:rPr lang="en-US" sz="1400" dirty="0" smtClean="0"/>
              <a:t> Engineering – mechanical </a:t>
            </a:r>
          </a:p>
          <a:p>
            <a:pPr eaLnBrk="1" hangingPunct="1"/>
            <a:r>
              <a:rPr lang="en-US" sz="1400" dirty="0" smtClean="0"/>
              <a:t>Brian E. Lawler , Lawler, Burroughs &amp; Baker, P.C – legal counsel</a:t>
            </a:r>
          </a:p>
          <a:p>
            <a:pPr eaLnBrk="1" hangingPunct="1">
              <a:buNone/>
            </a:pPr>
            <a:endParaRPr lang="en-US" sz="1400" b="1" dirty="0" smtClean="0"/>
          </a:p>
          <a:p>
            <a:pPr eaLnBrk="1" hangingPunct="1">
              <a:buNone/>
            </a:pPr>
            <a:r>
              <a:rPr lang="en-US" sz="1400" b="1" dirty="0" err="1" smtClean="0"/>
              <a:t>Membrii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comitetului</a:t>
            </a:r>
            <a:r>
              <a:rPr lang="en-US" sz="1400" b="1" dirty="0" smtClean="0"/>
              <a:t> de </a:t>
            </a:r>
            <a:r>
              <a:rPr lang="en-US" sz="1400" b="1" dirty="0" err="1" smtClean="0"/>
              <a:t>constructie</a:t>
            </a:r>
            <a:endParaRPr lang="en-US" sz="1400" b="1" dirty="0" smtClean="0"/>
          </a:p>
          <a:p>
            <a:pPr marL="342900" lvl="1" indent="-342900" eaLnBrk="1" hangingPunct="1">
              <a:buChar char="•"/>
            </a:pPr>
            <a:r>
              <a:rPr lang="en-US" sz="1400" dirty="0" smtClean="0">
                <a:ea typeface="+mn-ea"/>
                <a:cs typeface="+mn-cs"/>
              </a:rPr>
              <a:t>Ioan Catana, Gigi Avram, Ionic</a:t>
            </a:r>
            <a:r>
              <a:rPr lang="ro-RO" sz="1400" dirty="0" smtClean="0">
                <a:ea typeface="+mn-ea"/>
                <a:cs typeface="+mn-cs"/>
              </a:rPr>
              <a:t>ă</a:t>
            </a:r>
            <a:r>
              <a:rPr lang="en-US" sz="1400" dirty="0" smtClean="0">
                <a:ea typeface="+mn-ea"/>
                <a:cs typeface="+mn-cs"/>
              </a:rPr>
              <a:t> </a:t>
            </a:r>
            <a:r>
              <a:rPr lang="en-US" sz="1400" dirty="0" err="1" smtClean="0">
                <a:ea typeface="+mn-ea"/>
                <a:cs typeface="+mn-cs"/>
              </a:rPr>
              <a:t>Cre</a:t>
            </a:r>
            <a:r>
              <a:rPr lang="ro-RO" sz="1400" dirty="0" smtClean="0">
                <a:ea typeface="+mn-ea"/>
                <a:cs typeface="+mn-cs"/>
              </a:rPr>
              <a:t>ț</a:t>
            </a:r>
            <a:r>
              <a:rPr lang="en-US" sz="1400" dirty="0" smtClean="0">
                <a:ea typeface="+mn-ea"/>
                <a:cs typeface="+mn-cs"/>
              </a:rPr>
              <a:t>u, Val Dominte, Dan </a:t>
            </a:r>
            <a:r>
              <a:rPr lang="en-US" sz="1400" dirty="0" err="1" smtClean="0">
                <a:ea typeface="+mn-ea"/>
                <a:cs typeface="+mn-cs"/>
              </a:rPr>
              <a:t>Dru</a:t>
            </a:r>
            <a:r>
              <a:rPr lang="ro-RO" sz="1400" dirty="0" smtClean="0">
                <a:ea typeface="+mn-ea"/>
                <a:cs typeface="+mn-cs"/>
              </a:rPr>
              <a:t>ță</a:t>
            </a:r>
            <a:r>
              <a:rPr lang="en-US" sz="1400" dirty="0" smtClean="0">
                <a:ea typeface="+mn-ea"/>
                <a:cs typeface="+mn-cs"/>
              </a:rPr>
              <a:t>, Andi Gavrilescu, Gabriel Hera, Clement Ifrim, Ionut </a:t>
            </a:r>
            <a:r>
              <a:rPr lang="en-US" sz="1400" dirty="0" err="1" smtClean="0">
                <a:ea typeface="+mn-ea"/>
                <a:cs typeface="+mn-cs"/>
              </a:rPr>
              <a:t>Sm</a:t>
            </a:r>
            <a:r>
              <a:rPr lang="ro-RO" sz="1400" dirty="0" smtClean="0">
                <a:ea typeface="+mn-ea"/>
                <a:cs typeface="+mn-cs"/>
              </a:rPr>
              <a:t>â</a:t>
            </a:r>
            <a:r>
              <a:rPr lang="en-US" sz="1400" dirty="0" err="1" smtClean="0">
                <a:ea typeface="+mn-ea"/>
                <a:cs typeface="+mn-cs"/>
              </a:rPr>
              <a:t>nt</a:t>
            </a:r>
            <a:r>
              <a:rPr lang="ro-RO" sz="1400" dirty="0" smtClean="0">
                <a:ea typeface="+mn-ea"/>
                <a:cs typeface="+mn-cs"/>
              </a:rPr>
              <a:t>â</a:t>
            </a:r>
            <a:r>
              <a:rPr lang="en-US" sz="1400" dirty="0" smtClean="0">
                <a:ea typeface="+mn-ea"/>
                <a:cs typeface="+mn-cs"/>
              </a:rPr>
              <a:t>n</a:t>
            </a:r>
            <a:r>
              <a:rPr lang="ro-RO" sz="1400" dirty="0" smtClean="0">
                <a:ea typeface="+mn-ea"/>
                <a:cs typeface="+mn-cs"/>
              </a:rPr>
              <a:t>ă</a:t>
            </a:r>
            <a:r>
              <a:rPr lang="en-US" sz="1400" dirty="0" smtClean="0">
                <a:ea typeface="+mn-ea"/>
                <a:cs typeface="+mn-cs"/>
              </a:rPr>
              <a:t>, Florin Trofin, Tudor Toma </a:t>
            </a:r>
          </a:p>
        </p:txBody>
      </p:sp>
      <p:pic>
        <p:nvPicPr>
          <p:cNvPr id="1026" name="Picture 2" descr="C:\Users\TUDORT~1\AppData\Local\Temp\Temporary Internet Files\Content.IE5\Q06HXHWF\MCDD00942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295400"/>
            <a:ext cx="790270" cy="538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 dirty="0" smtClean="0"/>
              <a:t>Conditional use permit</a:t>
            </a:r>
            <a:endParaRPr lang="en-US" sz="40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1139015"/>
            <a:ext cx="72961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033" y="3905250"/>
            <a:ext cx="7293934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80" y="152400"/>
            <a:ext cx="791142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7607857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7467600" cy="655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199" y="533400"/>
            <a:ext cx="8812401" cy="590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1185"/>
            <a:ext cx="8851164" cy="659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0"/>
            <a:ext cx="8970161" cy="550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Raportul</a:t>
            </a:r>
            <a:r>
              <a:rPr lang="en-US" dirty="0" smtClean="0"/>
              <a:t> Pre</a:t>
            </a:r>
            <a:r>
              <a:rPr lang="ro-RO" dirty="0" smtClean="0"/>
              <a:t>ș</a:t>
            </a:r>
            <a:r>
              <a:rPr lang="en-US" dirty="0" err="1" smtClean="0"/>
              <a:t>edintelui</a:t>
            </a:r>
            <a:r>
              <a:rPr lang="en-US" dirty="0" smtClean="0"/>
              <a:t> </a:t>
            </a:r>
            <a:r>
              <a:rPr lang="en-US" dirty="0" err="1" smtClean="0"/>
              <a:t>Consiliului</a:t>
            </a:r>
            <a:r>
              <a:rPr lang="en-US" dirty="0" smtClean="0"/>
              <a:t> Parohial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70C0"/>
                </a:solidFill>
              </a:rPr>
              <a:t>Tudor Toma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80" y="152399"/>
            <a:ext cx="8847620" cy="655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udor Toma\Desktop\church\project\Poze Biserica\bisrica nord-w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r>
              <a:rPr lang="en-US" sz="3600" dirty="0" err="1" smtClean="0"/>
              <a:t>Estimare</a:t>
            </a:r>
            <a:r>
              <a:rPr lang="en-US" sz="3600" dirty="0" smtClean="0"/>
              <a:t> </a:t>
            </a:r>
            <a:r>
              <a:rPr lang="en-US" sz="3600" dirty="0" err="1" smtClean="0"/>
              <a:t>Ini</a:t>
            </a:r>
            <a:r>
              <a:rPr lang="ro-RO" sz="3600" dirty="0" smtClean="0"/>
              <a:t>ț</a:t>
            </a:r>
            <a:r>
              <a:rPr lang="en-US" sz="3600" dirty="0" err="1" smtClean="0"/>
              <a:t>ial</a:t>
            </a:r>
            <a:r>
              <a:rPr lang="ro-RO" sz="3600" dirty="0" smtClean="0"/>
              <a:t>ă</a:t>
            </a:r>
            <a:r>
              <a:rPr lang="en-US" sz="3600" dirty="0" smtClean="0"/>
              <a:t> a </a:t>
            </a:r>
            <a:r>
              <a:rPr lang="en-US" sz="3600" dirty="0" err="1" smtClean="0"/>
              <a:t>Construc</a:t>
            </a:r>
            <a:r>
              <a:rPr lang="ro-RO" sz="3600" dirty="0" smtClean="0"/>
              <a:t>ț</a:t>
            </a:r>
            <a:r>
              <a:rPr lang="en-US" sz="3600" dirty="0" err="1" smtClean="0"/>
              <a:t>iei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01000" cy="3200400"/>
          </a:xfrm>
        </p:spPr>
        <p:txBody>
          <a:bodyPr/>
          <a:lstStyle/>
          <a:p>
            <a:r>
              <a:rPr lang="en-US" sz="1800" dirty="0" smtClean="0"/>
              <a:t>Gaffney – General Contractor</a:t>
            </a:r>
          </a:p>
          <a:p>
            <a:pPr lvl="1"/>
            <a:r>
              <a:rPr lang="en-US" sz="1400" dirty="0" err="1" smtClean="0"/>
              <a:t>Estimare</a:t>
            </a:r>
            <a:r>
              <a:rPr lang="en-US" sz="1400" dirty="0" smtClean="0"/>
              <a:t> </a:t>
            </a:r>
            <a:r>
              <a:rPr lang="en-US" sz="1400" dirty="0" err="1" smtClean="0"/>
              <a:t>facuta</a:t>
            </a:r>
            <a:r>
              <a:rPr lang="en-US" sz="1400" dirty="0" smtClean="0"/>
              <a:t> </a:t>
            </a:r>
            <a:r>
              <a:rPr lang="ro-RO" sz="1400" dirty="0" smtClean="0"/>
              <a:t>î</a:t>
            </a:r>
            <a:r>
              <a:rPr lang="en-US" sz="1400" dirty="0" smtClean="0"/>
              <a:t>n 2 </a:t>
            </a:r>
            <a:r>
              <a:rPr lang="en-US" sz="1400" dirty="0" err="1" smtClean="0"/>
              <a:t>saptamani</a:t>
            </a:r>
            <a:r>
              <a:rPr lang="en-US" sz="1400" dirty="0" smtClean="0"/>
              <a:t>, </a:t>
            </a:r>
            <a:r>
              <a:rPr lang="en-US" sz="1400" dirty="0" err="1" smtClean="0"/>
              <a:t>bazat</a:t>
            </a:r>
            <a:r>
              <a:rPr lang="ro-RO" sz="1400" dirty="0" smtClean="0"/>
              <a:t>ă</a:t>
            </a:r>
            <a:r>
              <a:rPr lang="en-US" sz="1400" dirty="0" smtClean="0"/>
              <a:t> </a:t>
            </a:r>
            <a:r>
              <a:rPr lang="ro-RO" sz="1400" dirty="0" smtClean="0"/>
              <a:t>p</a:t>
            </a:r>
            <a:r>
              <a:rPr lang="en-US" sz="1400" dirty="0" smtClean="0"/>
              <a:t>e </a:t>
            </a:r>
            <a:r>
              <a:rPr lang="en-US" sz="1400" dirty="0" err="1" smtClean="0"/>
              <a:t>listarea</a:t>
            </a:r>
            <a:r>
              <a:rPr lang="en-US" sz="1400" dirty="0" smtClean="0"/>
              <a:t> </a:t>
            </a:r>
            <a:r>
              <a:rPr lang="en-US" sz="1400" dirty="0" err="1" smtClean="0"/>
              <a:t>detailata</a:t>
            </a:r>
            <a:r>
              <a:rPr lang="en-US" sz="1400" dirty="0" smtClean="0"/>
              <a:t> a </a:t>
            </a:r>
            <a:r>
              <a:rPr lang="en-US" sz="1400" dirty="0" err="1" smtClean="0"/>
              <a:t>lucr</a:t>
            </a:r>
            <a:r>
              <a:rPr lang="ro-RO" sz="1400" dirty="0" smtClean="0"/>
              <a:t>ă</a:t>
            </a:r>
            <a:r>
              <a:rPr lang="en-US" sz="1400" dirty="0" err="1" smtClean="0"/>
              <a:t>rilor</a:t>
            </a:r>
            <a:r>
              <a:rPr lang="en-US" sz="1400" dirty="0" smtClean="0"/>
              <a:t> </a:t>
            </a:r>
            <a:r>
              <a:rPr lang="ro-RO" sz="1400" dirty="0" smtClean="0"/>
              <a:t>ș</a:t>
            </a:r>
            <a:r>
              <a:rPr lang="en-US" sz="1400" dirty="0" err="1" smtClean="0"/>
              <a:t>i</a:t>
            </a:r>
            <a:r>
              <a:rPr lang="en-US" sz="1400" dirty="0" smtClean="0"/>
              <a:t> ob</a:t>
            </a:r>
            <a:r>
              <a:rPr lang="ro-RO" sz="1400" dirty="0" smtClean="0"/>
              <a:t>ți</a:t>
            </a:r>
            <a:r>
              <a:rPr lang="en-US" sz="1400" dirty="0" err="1" smtClean="0"/>
              <a:t>nerea</a:t>
            </a:r>
            <a:r>
              <a:rPr lang="en-US" sz="1400" dirty="0" smtClean="0"/>
              <a:t> </a:t>
            </a:r>
            <a:r>
              <a:rPr lang="en-US" sz="1400" dirty="0" err="1" smtClean="0"/>
              <a:t>unui</a:t>
            </a:r>
            <a:r>
              <a:rPr lang="en-US" sz="1400" dirty="0" smtClean="0"/>
              <a:t> </a:t>
            </a:r>
            <a:r>
              <a:rPr lang="en-US" sz="1400" dirty="0" err="1" smtClean="0"/>
              <a:t>singur</a:t>
            </a:r>
            <a:r>
              <a:rPr lang="en-US" sz="1400" dirty="0" smtClean="0"/>
              <a:t> bid </a:t>
            </a:r>
            <a:r>
              <a:rPr lang="en-US" sz="1400" dirty="0" err="1" smtClean="0"/>
              <a:t>pe</a:t>
            </a:r>
            <a:r>
              <a:rPr lang="en-US" sz="1400" dirty="0" smtClean="0"/>
              <a:t> </a:t>
            </a:r>
            <a:r>
              <a:rPr lang="en-US" sz="1400" dirty="0" err="1" smtClean="0"/>
              <a:t>lucrare</a:t>
            </a:r>
            <a:endParaRPr lang="en-US" sz="1400" dirty="0" smtClean="0"/>
          </a:p>
          <a:p>
            <a:r>
              <a:rPr lang="en-US" sz="1800" dirty="0" smtClean="0"/>
              <a:t>Bill Rockwell – Project and Construction Manager, Boeing</a:t>
            </a:r>
          </a:p>
          <a:p>
            <a:pPr lvl="1"/>
            <a:r>
              <a:rPr lang="en-US" sz="1400" dirty="0" err="1" smtClean="0"/>
              <a:t>Estimare</a:t>
            </a:r>
            <a:r>
              <a:rPr lang="en-US" sz="1400" dirty="0" smtClean="0"/>
              <a:t> </a:t>
            </a:r>
            <a:r>
              <a:rPr lang="en-US" sz="1400" dirty="0" err="1" smtClean="0"/>
              <a:t>sumar</a:t>
            </a:r>
            <a:r>
              <a:rPr lang="ro-RO" sz="1400" dirty="0" smtClean="0"/>
              <a:t>ă</a:t>
            </a:r>
            <a:r>
              <a:rPr lang="en-US" sz="1400" dirty="0" smtClean="0"/>
              <a:t> </a:t>
            </a:r>
            <a:r>
              <a:rPr lang="en-US" sz="1400" dirty="0" err="1" smtClean="0"/>
              <a:t>facut</a:t>
            </a:r>
            <a:r>
              <a:rPr lang="ro-RO" sz="1400" dirty="0" smtClean="0"/>
              <a:t>ă</a:t>
            </a:r>
            <a:r>
              <a:rPr lang="en-US" sz="1400" dirty="0" smtClean="0"/>
              <a:t> de un Boeing lead estimator </a:t>
            </a:r>
          </a:p>
          <a:p>
            <a:r>
              <a:rPr lang="en-US" sz="1800" dirty="0" smtClean="0"/>
              <a:t>Richard Hines, Select Build LLC</a:t>
            </a:r>
          </a:p>
          <a:p>
            <a:pPr lvl="1"/>
            <a:r>
              <a:rPr lang="en-US" sz="1400" dirty="0" smtClean="0"/>
              <a:t>Work in progress, </a:t>
            </a:r>
            <a:r>
              <a:rPr lang="en-US" sz="1400" dirty="0" err="1" smtClean="0"/>
              <a:t>vom</a:t>
            </a:r>
            <a:r>
              <a:rPr lang="en-US" sz="1400" dirty="0" smtClean="0"/>
              <a:t> </a:t>
            </a:r>
            <a:r>
              <a:rPr lang="en-US" sz="1400" dirty="0" err="1" smtClean="0"/>
              <a:t>publica</a:t>
            </a:r>
            <a:r>
              <a:rPr lang="en-US" sz="1400" dirty="0" smtClean="0"/>
              <a:t> </a:t>
            </a:r>
            <a:r>
              <a:rPr lang="en-US" sz="1400" dirty="0" err="1" smtClean="0"/>
              <a:t>rezultatele</a:t>
            </a:r>
            <a:r>
              <a:rPr lang="en-US" sz="1400" dirty="0" smtClean="0"/>
              <a:t> in </a:t>
            </a:r>
            <a:r>
              <a:rPr lang="en-US" sz="1400" dirty="0" err="1" smtClean="0"/>
              <a:t>buletin</a:t>
            </a:r>
            <a:endParaRPr lang="en-US" sz="1400" dirty="0" smtClean="0"/>
          </a:p>
          <a:p>
            <a:r>
              <a:rPr lang="en-US" sz="1800" dirty="0" smtClean="0"/>
              <a:t>Pre</a:t>
            </a:r>
            <a:r>
              <a:rPr lang="ro-RO" sz="1800" dirty="0" smtClean="0"/>
              <a:t>ț</a:t>
            </a:r>
            <a:r>
              <a:rPr lang="en-US" sz="1800" dirty="0" smtClean="0"/>
              <a:t> actual de </a:t>
            </a:r>
            <a:r>
              <a:rPr lang="en-US" sz="1800" dirty="0" err="1" smtClean="0"/>
              <a:t>Construc</a:t>
            </a:r>
            <a:r>
              <a:rPr lang="ro-RO" sz="1800" dirty="0" smtClean="0"/>
              <a:t>ț</a:t>
            </a:r>
            <a:r>
              <a:rPr lang="en-US" sz="1800" dirty="0" err="1" smtClean="0"/>
              <a:t>ie</a:t>
            </a:r>
            <a:r>
              <a:rPr lang="en-US" sz="1800" dirty="0" smtClean="0"/>
              <a:t> </a:t>
            </a:r>
            <a:r>
              <a:rPr lang="en-US" sz="1800" dirty="0" err="1" smtClean="0"/>
              <a:t>este</a:t>
            </a:r>
            <a:r>
              <a:rPr lang="en-US" sz="1800" dirty="0" smtClean="0"/>
              <a:t> </a:t>
            </a:r>
            <a:r>
              <a:rPr lang="en-US" sz="1800" dirty="0" err="1" smtClean="0"/>
              <a:t>mai</a:t>
            </a:r>
            <a:r>
              <a:rPr lang="en-US" sz="1800" dirty="0" smtClean="0"/>
              <a:t> </a:t>
            </a:r>
            <a:r>
              <a:rPr lang="en-US" sz="1800" dirty="0" err="1" smtClean="0"/>
              <a:t>mic</a:t>
            </a:r>
            <a:endParaRPr lang="en-US" sz="1800" dirty="0" smtClean="0"/>
          </a:p>
          <a:p>
            <a:pPr lvl="1"/>
            <a:r>
              <a:rPr lang="en-US" sz="1400" dirty="0" err="1" smtClean="0"/>
              <a:t>Pia</a:t>
            </a:r>
            <a:r>
              <a:rPr lang="ro-RO" sz="1400" dirty="0" smtClean="0"/>
              <a:t>ț</a:t>
            </a:r>
            <a:r>
              <a:rPr lang="en-US" sz="1400" dirty="0" smtClean="0"/>
              <a:t>a </a:t>
            </a:r>
            <a:r>
              <a:rPr lang="en-US" sz="1400" dirty="0" err="1" smtClean="0"/>
              <a:t>este</a:t>
            </a:r>
            <a:r>
              <a:rPr lang="en-US" sz="1400" dirty="0" smtClean="0"/>
              <a:t> cu p</a:t>
            </a:r>
            <a:r>
              <a:rPr lang="ro-RO" sz="1400" dirty="0" smtClean="0"/>
              <a:t>â</a:t>
            </a:r>
            <a:r>
              <a:rPr lang="en-US" sz="1400" dirty="0" smtClean="0"/>
              <a:t>n</a:t>
            </a:r>
            <a:r>
              <a:rPr lang="ro-RO" sz="1400" dirty="0" smtClean="0"/>
              <a:t>ă</a:t>
            </a:r>
            <a:r>
              <a:rPr lang="en-US" sz="1400" dirty="0" smtClean="0"/>
              <a:t> la 50% </a:t>
            </a:r>
            <a:r>
              <a:rPr lang="en-US" sz="1400" dirty="0" err="1" smtClean="0"/>
              <a:t>mai</a:t>
            </a:r>
            <a:r>
              <a:rPr lang="en-US" sz="1400" dirty="0" smtClean="0"/>
              <a:t> sc</a:t>
            </a:r>
            <a:r>
              <a:rPr lang="ro-RO" sz="1400" dirty="0" smtClean="0"/>
              <a:t>ă</a:t>
            </a:r>
            <a:r>
              <a:rPr lang="en-US" sz="1400" dirty="0" err="1" smtClean="0"/>
              <a:t>zut</a:t>
            </a:r>
            <a:r>
              <a:rPr lang="ro-RO" sz="1400" dirty="0" smtClean="0"/>
              <a:t>ă</a:t>
            </a:r>
            <a:r>
              <a:rPr lang="en-US" sz="1400" dirty="0" smtClean="0"/>
              <a:t> </a:t>
            </a:r>
            <a:r>
              <a:rPr lang="en-US" sz="1400" dirty="0" err="1" smtClean="0"/>
              <a:t>dec</a:t>
            </a:r>
            <a:r>
              <a:rPr lang="ro-RO" sz="1400" dirty="0" smtClean="0"/>
              <a:t>â</a:t>
            </a:r>
            <a:r>
              <a:rPr lang="en-US" sz="1400" dirty="0" smtClean="0"/>
              <a:t>t </a:t>
            </a:r>
            <a:r>
              <a:rPr lang="en-US" sz="1400" dirty="0" err="1" smtClean="0"/>
              <a:t>acum</a:t>
            </a:r>
            <a:r>
              <a:rPr lang="en-US" sz="1400" dirty="0" smtClean="0"/>
              <a:t> 2 </a:t>
            </a:r>
            <a:r>
              <a:rPr lang="en-US" sz="1400" dirty="0" err="1" smtClean="0"/>
              <a:t>ani</a:t>
            </a:r>
            <a:endParaRPr lang="en-US" sz="1400" dirty="0" smtClean="0"/>
          </a:p>
          <a:p>
            <a:pPr lvl="1"/>
            <a:r>
              <a:rPr lang="en-US" sz="1400" dirty="0" err="1" smtClean="0"/>
              <a:t>Vom</a:t>
            </a:r>
            <a:r>
              <a:rPr lang="en-US" sz="1400" dirty="0" smtClean="0"/>
              <a:t> </a:t>
            </a:r>
            <a:r>
              <a:rPr lang="en-US" sz="1400" dirty="0" err="1" smtClean="0"/>
              <a:t>mic</a:t>
            </a:r>
            <a:r>
              <a:rPr lang="ro-RO" sz="1400" dirty="0" smtClean="0"/>
              <a:t>ș</a:t>
            </a:r>
            <a:r>
              <a:rPr lang="en-US" sz="1400" dirty="0" err="1" smtClean="0"/>
              <a:t>ora</a:t>
            </a:r>
            <a:r>
              <a:rPr lang="en-US" sz="1400" dirty="0" smtClean="0"/>
              <a:t> pre</a:t>
            </a:r>
            <a:r>
              <a:rPr lang="ro-RO" sz="1400" dirty="0" smtClean="0"/>
              <a:t>ț</a:t>
            </a:r>
            <a:r>
              <a:rPr lang="en-US" sz="1400" dirty="0" err="1" smtClean="0"/>
              <a:t>ul</a:t>
            </a:r>
            <a:r>
              <a:rPr lang="en-US" sz="1400" dirty="0" smtClean="0"/>
              <a:t> </a:t>
            </a:r>
            <a:r>
              <a:rPr lang="en-US" sz="1400" dirty="0" err="1" smtClean="0"/>
              <a:t>prin</a:t>
            </a:r>
            <a:r>
              <a:rPr lang="en-US" sz="1400" dirty="0" smtClean="0"/>
              <a:t> </a:t>
            </a:r>
            <a:r>
              <a:rPr lang="en-US" sz="1400" dirty="0" err="1" smtClean="0"/>
              <a:t>biduri</a:t>
            </a:r>
            <a:r>
              <a:rPr lang="en-US" sz="1400" dirty="0" smtClean="0"/>
              <a:t> multiple la </a:t>
            </a:r>
            <a:r>
              <a:rPr lang="en-US" sz="1400" dirty="0" err="1" smtClean="0"/>
              <a:t>fiecare</a:t>
            </a:r>
            <a:r>
              <a:rPr lang="en-US" sz="1400" dirty="0" smtClean="0"/>
              <a:t> </a:t>
            </a:r>
            <a:r>
              <a:rPr lang="en-US" sz="1400" dirty="0" err="1" smtClean="0"/>
              <a:t>lucrare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smtClean="0"/>
              <a:t>Gaffney si Bill Rockwell au </a:t>
            </a:r>
            <a:r>
              <a:rPr lang="en-US" sz="1400" dirty="0" err="1" smtClean="0"/>
              <a:t>considerat</a:t>
            </a:r>
            <a:r>
              <a:rPr lang="en-US" sz="1400" dirty="0" smtClean="0"/>
              <a:t> c</a:t>
            </a:r>
            <a:r>
              <a:rPr lang="ro-RO" sz="1400" dirty="0" smtClean="0"/>
              <a:t>ă</a:t>
            </a:r>
            <a:r>
              <a:rPr lang="en-US" sz="1400" dirty="0" smtClean="0"/>
              <a:t> pre</a:t>
            </a:r>
            <a:r>
              <a:rPr lang="ro-RO" sz="1400" dirty="0" smtClean="0"/>
              <a:t>ț</a:t>
            </a:r>
            <a:r>
              <a:rPr lang="en-US" sz="1400" dirty="0" err="1" smtClean="0"/>
              <a:t>ul</a:t>
            </a:r>
            <a:r>
              <a:rPr lang="en-US" sz="1400" dirty="0" smtClean="0"/>
              <a:t> actual </a:t>
            </a:r>
            <a:r>
              <a:rPr lang="en-US" sz="1400" dirty="0" err="1" smtClean="0"/>
              <a:t>va</a:t>
            </a:r>
            <a:r>
              <a:rPr lang="en-US" sz="1400" dirty="0" smtClean="0"/>
              <a:t> </a:t>
            </a:r>
            <a:r>
              <a:rPr lang="en-US" sz="1400" dirty="0" err="1" smtClean="0"/>
              <a:t>fi</a:t>
            </a:r>
            <a:r>
              <a:rPr lang="en-US" sz="1400" dirty="0" smtClean="0"/>
              <a:t> </a:t>
            </a:r>
            <a:r>
              <a:rPr lang="en-US" sz="1400" dirty="0" err="1" smtClean="0"/>
              <a:t>cca</a:t>
            </a:r>
            <a:r>
              <a:rPr lang="en-US" sz="1400" dirty="0" smtClean="0"/>
              <a:t> </a:t>
            </a:r>
            <a:r>
              <a:rPr lang="en-US" sz="1400" u="sng" dirty="0" smtClean="0"/>
              <a:t>85% din retail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4267200"/>
          <a:ext cx="7772400" cy="2335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1524000"/>
                <a:gridCol w="1524000"/>
                <a:gridCol w="1295400"/>
                <a:gridCol w="914400"/>
              </a:tblGrid>
              <a:tr h="411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Componenta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Gaffney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Bill Rockwell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Diferenta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</a:tr>
              <a:tr h="5511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Site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&amp; retaining walls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$888,300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$900,000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$11,700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</a:tr>
              <a:tr h="411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Building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$2,646,000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$2,700,000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$54,000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</a:tr>
              <a:tr h="411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Total –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retail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$3,534,300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$3,600,000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$65,700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</a:tr>
              <a:tr h="5511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Total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actual (85% din retail)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 bwMode="auto">
          <a:xfrm>
            <a:off x="3276600" y="6062930"/>
            <a:ext cx="1371600" cy="533400"/>
          </a:xfrm>
          <a:prstGeom prst="ellipse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r>
              <a:rPr lang="en-US" sz="3600" dirty="0" err="1" smtClean="0"/>
              <a:t>Estimare</a:t>
            </a:r>
            <a:r>
              <a:rPr lang="en-US" sz="3600" dirty="0" smtClean="0"/>
              <a:t> </a:t>
            </a:r>
            <a:r>
              <a:rPr lang="en-US" sz="3600" dirty="0" err="1" smtClean="0"/>
              <a:t>pe</a:t>
            </a:r>
            <a:r>
              <a:rPr lang="en-US" sz="3600" dirty="0" smtClean="0"/>
              <a:t> Faze de </a:t>
            </a:r>
            <a:r>
              <a:rPr lang="en-US" sz="3600" dirty="0" err="1" smtClean="0"/>
              <a:t>Construc</a:t>
            </a:r>
            <a:r>
              <a:rPr lang="ro-RO" sz="3600" dirty="0" smtClean="0"/>
              <a:t>ț</a:t>
            </a:r>
            <a:r>
              <a:rPr lang="en-US" sz="3600" dirty="0" err="1" smtClean="0"/>
              <a:t>ie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(cost actual, cu </a:t>
            </a:r>
            <a:r>
              <a:rPr lang="en-US" sz="3600" dirty="0" err="1" smtClean="0"/>
              <a:t>taxe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3716090"/>
          <a:ext cx="8534400" cy="2743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1122989"/>
                <a:gridCol w="1315411"/>
                <a:gridCol w="1938868"/>
                <a:gridCol w="1185332"/>
              </a:tblGrid>
              <a:tr h="431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Faza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construc</a:t>
                      </a:r>
                      <a:r>
                        <a:rPr lang="ro-RO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ți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Cost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Cumulat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Rezultat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Terminat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o-RO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î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780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Faza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1 - Site &amp; retaining walls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$750,000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$750,000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Break Ground!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o-RO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Î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nceperea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construc</a:t>
                      </a:r>
                      <a:r>
                        <a:rPr lang="ro-RO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ț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iei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780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Faza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Construc</a:t>
                      </a:r>
                      <a:r>
                        <a:rPr lang="ro-RO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ț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Biserica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$1,250,000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$2,000,000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Permis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utilizare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Bisericii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2010 -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2011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7802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Faza 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Construc</a:t>
                      </a:r>
                      <a:r>
                        <a:rPr lang="ro-RO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ț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ie 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Sala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Festivita</a:t>
                      </a:r>
                      <a:r>
                        <a:rPr lang="ro-RO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ț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$800,000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$2,800,000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Permis de utilizare a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  <a:r>
                        <a:rPr lang="ro-RO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ă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lii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Festivita</a:t>
                      </a:r>
                      <a:r>
                        <a:rPr lang="ro-RO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ț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2011 - 2012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780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Faza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4 -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Finisare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interioara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$3,000,000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Construc</a:t>
                      </a:r>
                      <a:r>
                        <a:rPr lang="ro-RO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ț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completa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conform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planului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304800" y="5316291"/>
            <a:ext cx="85344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4800" y="1600200"/>
            <a:ext cx="8534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err="1" smtClean="0">
                <a:solidFill>
                  <a:schemeClr val="accent2"/>
                </a:solidFill>
                <a:latin typeface="+mn-lt"/>
                <a:cs typeface="+mn-cs"/>
              </a:rPr>
              <a:t>Trebuie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cs typeface="+mn-cs"/>
              </a:rPr>
              <a:t> s</a:t>
            </a:r>
            <a:r>
              <a:rPr lang="ro-RO" kern="0" dirty="0" smtClean="0">
                <a:solidFill>
                  <a:schemeClr val="accent2"/>
                </a:solidFill>
                <a:latin typeface="+mn-lt"/>
                <a:cs typeface="+mn-cs"/>
              </a:rPr>
              <a:t>ă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kern="0" dirty="0" err="1" smtClean="0">
                <a:solidFill>
                  <a:schemeClr val="accent2"/>
                </a:solidFill>
                <a:latin typeface="+mn-lt"/>
                <a:cs typeface="+mn-cs"/>
              </a:rPr>
              <a:t>termin</a:t>
            </a:r>
            <a:r>
              <a:rPr lang="ro-RO" kern="0" dirty="0" smtClean="0">
                <a:solidFill>
                  <a:schemeClr val="accent2"/>
                </a:solidFill>
                <a:latin typeface="+mn-lt"/>
                <a:cs typeface="+mn-cs"/>
              </a:rPr>
              <a:t>ă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cs typeface="+mn-cs"/>
              </a:rPr>
              <a:t>m Site-</a:t>
            </a:r>
            <a:r>
              <a:rPr lang="en-US" kern="0" dirty="0" err="1" smtClean="0">
                <a:solidFill>
                  <a:schemeClr val="accent2"/>
                </a:solidFill>
                <a:latin typeface="+mn-lt"/>
                <a:cs typeface="+mn-cs"/>
              </a:rPr>
              <a:t>ul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ro-RO" kern="0" dirty="0" smtClean="0">
                <a:solidFill>
                  <a:schemeClr val="accent2"/>
                </a:solidFill>
                <a:latin typeface="+mn-lt"/>
                <a:cs typeface="+mn-cs"/>
              </a:rPr>
              <a:t>ș</a:t>
            </a:r>
            <a:r>
              <a:rPr lang="en-US" kern="0" dirty="0" err="1" smtClean="0">
                <a:solidFill>
                  <a:schemeClr val="accent2"/>
                </a:solidFill>
                <a:latin typeface="+mn-lt"/>
                <a:cs typeface="+mn-cs"/>
              </a:rPr>
              <a:t>i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cs typeface="+mn-cs"/>
              </a:rPr>
              <a:t> Biserica </a:t>
            </a:r>
            <a:r>
              <a:rPr lang="en-US" kern="0" dirty="0" err="1" smtClean="0">
                <a:solidFill>
                  <a:schemeClr val="accent2"/>
                </a:solidFill>
                <a:latin typeface="+mn-lt"/>
                <a:cs typeface="+mn-cs"/>
              </a:rPr>
              <a:t>pentru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cs typeface="+mn-cs"/>
              </a:rPr>
              <a:t> a </a:t>
            </a:r>
            <a:r>
              <a:rPr lang="en-US" kern="0" dirty="0" err="1" smtClean="0">
                <a:solidFill>
                  <a:schemeClr val="accent2"/>
                </a:solidFill>
                <a:latin typeface="+mn-lt"/>
                <a:cs typeface="+mn-cs"/>
              </a:rPr>
              <a:t>primi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kern="0" dirty="0" err="1" smtClean="0">
                <a:solidFill>
                  <a:schemeClr val="accent2"/>
                </a:solidFill>
                <a:latin typeface="+mn-lt"/>
                <a:cs typeface="+mn-cs"/>
              </a:rPr>
              <a:t>permis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cs typeface="+mn-cs"/>
              </a:rPr>
              <a:t> de </a:t>
            </a:r>
            <a:r>
              <a:rPr lang="en-US" kern="0" dirty="0" err="1" smtClean="0">
                <a:solidFill>
                  <a:schemeClr val="accent2"/>
                </a:solidFill>
                <a:latin typeface="+mn-lt"/>
                <a:cs typeface="+mn-cs"/>
              </a:rPr>
              <a:t>folosire</a:t>
            </a:r>
            <a:endParaRPr lang="en-US" kern="0" dirty="0" smtClean="0">
              <a:solidFill>
                <a:schemeClr val="accent2"/>
              </a:solidFill>
              <a:latin typeface="+mn-lt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Site -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parcare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</a:t>
            </a:r>
            <a:r>
              <a:rPr kumimoji="0" lang="ro-RO" sz="1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ă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asfaltat</a:t>
            </a:r>
            <a:r>
              <a:rPr kumimoji="0" lang="ro-RO" sz="1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ă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access ADA,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</a:t>
            </a:r>
            <a:r>
              <a:rPr kumimoji="0" lang="ro-RO" sz="1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scape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lumini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etc.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Biserica –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grup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sanitar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sprinklere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ro-RO" sz="1600" kern="0" dirty="0" err="1" smtClean="0">
                <a:solidFill>
                  <a:schemeClr val="accent2"/>
                </a:solidFill>
                <a:latin typeface="+mn-lt"/>
                <a:cs typeface="+mn-cs"/>
              </a:rPr>
              <a:t>î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ncalzire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etc.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kern="0" dirty="0" err="1" smtClean="0">
                <a:solidFill>
                  <a:schemeClr val="accent2"/>
                </a:solidFill>
                <a:latin typeface="+mn-lt"/>
                <a:cs typeface="+mn-cs"/>
              </a:rPr>
              <a:t>Foyerul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ro-RO" kern="0" dirty="0" err="1" smtClean="0">
                <a:solidFill>
                  <a:schemeClr val="accent2"/>
                </a:solidFill>
                <a:latin typeface="+mn-lt"/>
                <a:cs typeface="+mn-cs"/>
              </a:rPr>
              <a:t>ș</a:t>
            </a:r>
            <a:r>
              <a:rPr lang="en-US" kern="0" dirty="0" err="1" smtClean="0">
                <a:solidFill>
                  <a:schemeClr val="accent2"/>
                </a:solidFill>
                <a:latin typeface="+mn-lt"/>
                <a:cs typeface="+mn-cs"/>
              </a:rPr>
              <a:t>i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cs typeface="+mn-cs"/>
              </a:rPr>
              <a:t> Sala de </a:t>
            </a:r>
            <a:r>
              <a:rPr lang="en-US" kern="0" dirty="0" err="1" smtClean="0">
                <a:solidFill>
                  <a:schemeClr val="accent2"/>
                </a:solidFill>
                <a:latin typeface="+mn-lt"/>
                <a:cs typeface="+mn-cs"/>
              </a:rPr>
              <a:t>Festivit</a:t>
            </a:r>
            <a:r>
              <a:rPr lang="ro-RO" kern="0" dirty="0" smtClean="0">
                <a:solidFill>
                  <a:schemeClr val="accent2"/>
                </a:solidFill>
                <a:latin typeface="+mn-lt"/>
                <a:cs typeface="+mn-cs"/>
              </a:rPr>
              <a:t>ăț</a:t>
            </a:r>
            <a:r>
              <a:rPr lang="en-US" kern="0" dirty="0" err="1" smtClean="0">
                <a:solidFill>
                  <a:schemeClr val="accent2"/>
                </a:solidFill>
                <a:latin typeface="+mn-lt"/>
                <a:cs typeface="+mn-cs"/>
              </a:rPr>
              <a:t>i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cs typeface="+mn-cs"/>
              </a:rPr>
              <a:t> pot s</a:t>
            </a:r>
            <a:r>
              <a:rPr lang="ro-RO" kern="0" dirty="0" smtClean="0">
                <a:solidFill>
                  <a:schemeClr val="accent2"/>
                </a:solidFill>
                <a:latin typeface="+mn-lt"/>
                <a:cs typeface="+mn-cs"/>
              </a:rPr>
              <a:t>ă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cs typeface="+mn-cs"/>
              </a:rPr>
              <a:t> nu fie </a:t>
            </a:r>
            <a:r>
              <a:rPr lang="en-US" kern="0" dirty="0" err="1" smtClean="0">
                <a:solidFill>
                  <a:schemeClr val="accent2"/>
                </a:solidFill>
                <a:latin typeface="+mn-lt"/>
                <a:cs typeface="+mn-cs"/>
              </a:rPr>
              <a:t>finisate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cs typeface="+mn-cs"/>
              </a:rPr>
              <a:t> (Warm Shell)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Putem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ob</a:t>
            </a:r>
            <a:r>
              <a:rPr kumimoji="0" lang="ro-RO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ț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o-RO" sz="1600" kern="0" dirty="0" err="1" smtClean="0">
                <a:solidFill>
                  <a:schemeClr val="accent2"/>
                </a:solidFill>
                <a:latin typeface="+mn-lt"/>
                <a:cs typeface="+mn-cs"/>
              </a:rPr>
              <a:t>p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ermis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lang="en-US" sz="1600" kern="0" dirty="0" err="1" smtClean="0">
                <a:solidFill>
                  <a:schemeClr val="accent2"/>
                </a:solidFill>
                <a:latin typeface="+mn-lt"/>
                <a:cs typeface="+mn-cs"/>
              </a:rPr>
              <a:t>folosire</a:t>
            </a:r>
            <a:r>
              <a:rPr lang="en-US" sz="1600" kern="0" dirty="0" smtClean="0">
                <a:solidFill>
                  <a:schemeClr val="accent2"/>
                </a:solidFill>
                <a:latin typeface="+mn-lt"/>
                <a:cs typeface="+mn-cs"/>
              </a:rPr>
              <a:t> a s</a:t>
            </a:r>
            <a:r>
              <a:rPr lang="ro-RO" sz="1600" kern="0" dirty="0" smtClean="0">
                <a:solidFill>
                  <a:schemeClr val="accent2"/>
                </a:solidFill>
                <a:latin typeface="+mn-lt"/>
                <a:cs typeface="+mn-cs"/>
              </a:rPr>
              <a:t>ă</a:t>
            </a:r>
            <a:r>
              <a:rPr lang="en-US" sz="1600" kern="0" dirty="0" err="1" smtClean="0">
                <a:solidFill>
                  <a:schemeClr val="accent2"/>
                </a:solidFill>
                <a:latin typeface="+mn-lt"/>
                <a:cs typeface="+mn-cs"/>
              </a:rPr>
              <a:t>lii</a:t>
            </a:r>
            <a:r>
              <a:rPr lang="en-US" sz="1600" kern="0" dirty="0" smtClean="0">
                <a:solidFill>
                  <a:schemeClr val="accent2"/>
                </a:solidFill>
                <a:latin typeface="+mn-lt"/>
                <a:cs typeface="+mn-cs"/>
              </a:rPr>
              <a:t> de </a:t>
            </a:r>
            <a:r>
              <a:rPr lang="en-US" sz="1600" kern="0" dirty="0" err="1" smtClean="0">
                <a:solidFill>
                  <a:schemeClr val="accent2"/>
                </a:solidFill>
                <a:latin typeface="+mn-lt"/>
                <a:cs typeface="+mn-cs"/>
              </a:rPr>
              <a:t>festivita</a:t>
            </a:r>
            <a:r>
              <a:rPr lang="ro-RO" sz="1600" kern="0" dirty="0" smtClean="0">
                <a:solidFill>
                  <a:schemeClr val="accent2"/>
                </a:solidFill>
                <a:latin typeface="+mn-lt"/>
                <a:cs typeface="+mn-cs"/>
              </a:rPr>
              <a:t>ț</a:t>
            </a:r>
            <a:r>
              <a:rPr lang="en-US" sz="1600" kern="0" dirty="0" err="1" smtClean="0">
                <a:solidFill>
                  <a:schemeClr val="accent2"/>
                </a:solidFill>
                <a:latin typeface="+mn-lt"/>
                <a:cs typeface="+mn-cs"/>
              </a:rPr>
              <a:t>i</a:t>
            </a:r>
            <a:endParaRPr lang="en-US" sz="1600" kern="0" dirty="0" smtClean="0">
              <a:solidFill>
                <a:schemeClr val="accent2"/>
              </a:solidFill>
              <a:latin typeface="+mn-lt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</a:t>
            </a:r>
            <a:r>
              <a:rPr kumimoji="0" lang="ro-RO" sz="1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â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rziu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putem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</a:t>
            </a:r>
            <a:r>
              <a:rPr kumimoji="0" lang="ro-RO" sz="1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ă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compartimentam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</a:t>
            </a:r>
            <a:r>
              <a:rPr kumimoji="0" lang="ro-RO" sz="1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ă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finis</a:t>
            </a:r>
            <a:r>
              <a:rPr kumimoji="0" lang="ro-RO" sz="1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ă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m, s</a:t>
            </a:r>
            <a:r>
              <a:rPr kumimoji="0" lang="ro-RO" sz="1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ă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dotam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bucat</a:t>
            </a:r>
            <a:r>
              <a:rPr kumimoji="0" lang="ro-RO" sz="1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ă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ria</a:t>
            </a:r>
            <a:r>
              <a:rPr lang="en-US" sz="1600" kern="0" dirty="0" smtClean="0">
                <a:solidFill>
                  <a:schemeClr val="accent2"/>
                </a:solidFill>
                <a:latin typeface="+mn-lt"/>
                <a:cs typeface="+mn-cs"/>
              </a:rPr>
              <a:t>, etc.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4343400" y="5909932"/>
            <a:ext cx="1371600" cy="533400"/>
          </a:xfrm>
          <a:prstGeom prst="ellipse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343400" y="4756299"/>
            <a:ext cx="1371600" cy="533400"/>
          </a:xfrm>
          <a:prstGeom prst="ellipse">
            <a:avLst/>
          </a:prstGeom>
          <a:noFill/>
          <a:ln w="3810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Procesul</a:t>
            </a:r>
            <a:r>
              <a:rPr lang="en-US" sz="3600" dirty="0" smtClean="0"/>
              <a:t> de </a:t>
            </a:r>
            <a:r>
              <a:rPr lang="en-US" sz="3600" dirty="0" err="1" smtClean="0"/>
              <a:t>Constructie</a:t>
            </a:r>
            <a:r>
              <a:rPr lang="en-US" sz="3600" dirty="0" smtClean="0"/>
              <a:t> a </a:t>
            </a:r>
            <a:r>
              <a:rPr lang="en-US" sz="3600" dirty="0" err="1" smtClean="0"/>
              <a:t>Bisericii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534400" cy="556260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it-IT" sz="1800" i="1" dirty="0" smtClean="0"/>
              <a:t>Obtinerea “Building Permit” si planificarea lucrarii in trei faze:</a:t>
            </a:r>
          </a:p>
          <a:p>
            <a:pPr marL="857250" lvl="1" indent="-457200" eaLnBrk="1" hangingPunct="1"/>
            <a:r>
              <a:rPr lang="it-IT" sz="1600" i="1" dirty="0" smtClean="0"/>
              <a:t>Inceperea constructiei cu fondurile disponibile</a:t>
            </a:r>
          </a:p>
          <a:p>
            <a:pPr marL="857250" lvl="1" indent="-457200" eaLnBrk="1" hangingPunct="1"/>
            <a:r>
              <a:rPr lang="it-IT" sz="1600" i="1" dirty="0" smtClean="0"/>
              <a:t>Terminarea Bisericii cu permis de functionare</a:t>
            </a:r>
          </a:p>
          <a:p>
            <a:pPr marL="857250" lvl="1" indent="-457200" eaLnBrk="1" hangingPunct="1"/>
            <a:r>
              <a:rPr lang="it-IT" sz="1600" i="1" dirty="0" smtClean="0"/>
              <a:t>Construirea Centrului Romanesc si a Salii de Festivitati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it-IT" sz="1800" i="1" dirty="0" smtClean="0"/>
              <a:t>Contractarea constructiei cu un General Contractor:</a:t>
            </a:r>
          </a:p>
          <a:p>
            <a:pPr marL="857250" lvl="1" indent="-457200" eaLnBrk="1" hangingPunct="1"/>
            <a:r>
              <a:rPr lang="it-IT" sz="1600" i="1" dirty="0" smtClean="0"/>
              <a:t>Obtinerea a cel putin 3 biduri + 1 estimare independenta</a:t>
            </a:r>
          </a:p>
          <a:p>
            <a:pPr marL="857250" lvl="1" indent="-457200" eaLnBrk="1" hangingPunct="1"/>
            <a:r>
              <a:rPr lang="it-IT" sz="1600" i="1" dirty="0" smtClean="0"/>
              <a:t>Alegerea contractorului cu cea mai buna valoare pentru proiect prin vot in Consiliu</a:t>
            </a:r>
          </a:p>
          <a:p>
            <a:pPr marL="857250" lvl="1" indent="-457200" eaLnBrk="1" hangingPunct="1"/>
            <a:r>
              <a:rPr lang="it-IT" sz="1600" i="1" dirty="0" smtClean="0"/>
              <a:t>Desemnarea unui membru din consiliu responsabil de lucrare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it-IT" sz="1800" i="1" dirty="0" smtClean="0"/>
              <a:t>Contractarea de lucrari cu membrii din comunitate!</a:t>
            </a:r>
          </a:p>
          <a:p>
            <a:pPr marL="857250" lvl="1" indent="-457200" eaLnBrk="1" hangingPunct="1"/>
            <a:r>
              <a:rPr lang="it-IT" sz="1600" i="1" dirty="0" smtClean="0"/>
              <a:t>Includerea acestei claiuze in contractul cu General Contractor</a:t>
            </a:r>
          </a:p>
          <a:p>
            <a:pPr marL="857250" lvl="1" indent="-457200" eaLnBrk="1" hangingPunct="1"/>
            <a:r>
              <a:rPr lang="it-IT" sz="1600" i="1" dirty="0" smtClean="0"/>
              <a:t>Crearea unei liste cu oferte din comunitate pentru lucrari de constructie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it-IT" sz="1800" i="1" dirty="0" smtClean="0"/>
              <a:t>Finantarea proiectului:</a:t>
            </a:r>
          </a:p>
          <a:p>
            <a:pPr marL="857250" lvl="1" indent="-457200" eaLnBrk="1" hangingPunct="1"/>
            <a:r>
              <a:rPr lang="it-IT" sz="1600" i="1" dirty="0" smtClean="0"/>
              <a:t>Strangerea de fonduri prin donatii si pledge-uri</a:t>
            </a:r>
          </a:p>
          <a:p>
            <a:pPr marL="857250" lvl="1" indent="-457200" eaLnBrk="1" hangingPunct="1"/>
            <a:r>
              <a:rPr lang="it-IT" sz="1600" i="1" dirty="0" smtClean="0"/>
              <a:t>Efectuarea unui imprumut daca este necesar, in conditii avantajoase </a:t>
            </a:r>
          </a:p>
          <a:p>
            <a:pPr marL="857250" lvl="1" indent="-457200" eaLnBrk="1" hangingPunct="1"/>
            <a:r>
              <a:rPr lang="it-IT" sz="1600" i="1" dirty="0" smtClean="0"/>
              <a:t>Acceptarea de donatii dedicate paltirii terenului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it-IT" sz="1800" i="1" dirty="0" smtClean="0"/>
              <a:t>Transparenta completa privind desfasurarea proiectului</a:t>
            </a:r>
          </a:p>
          <a:p>
            <a:pPr marL="857250" lvl="1" indent="-457200" eaLnBrk="1" hangingPunct="1"/>
            <a:r>
              <a:rPr lang="it-IT" sz="1600" i="1" dirty="0" smtClean="0"/>
              <a:t>Raport lunar privind progresul constructiei, incluzand  biduri si contracte semnate</a:t>
            </a:r>
          </a:p>
          <a:p>
            <a:pPr marL="857250" lvl="1" indent="-457200" eaLnBrk="1" hangingPunct="1"/>
            <a:r>
              <a:rPr lang="it-IT" sz="1600" i="1" dirty="0" smtClean="0"/>
              <a:t>Publicarea cheltuielilor de constructie pe site-ul membrilor bisericii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 smtClean="0"/>
              <a:t>Etapele</a:t>
            </a:r>
            <a:r>
              <a:rPr lang="en-US" sz="4000" dirty="0" smtClean="0"/>
              <a:t> </a:t>
            </a:r>
            <a:r>
              <a:rPr lang="en-US" sz="4000" smtClean="0"/>
              <a:t>Urmatoare</a:t>
            </a:r>
            <a:endParaRPr lang="en-US" sz="40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534400" cy="2438400"/>
          </a:xfrm>
        </p:spPr>
        <p:txBody>
          <a:bodyPr/>
          <a:lstStyle/>
          <a:p>
            <a:pPr marL="514350" indent="-514350" eaLnBrk="1" hangingPunct="1">
              <a:lnSpc>
                <a:spcPts val="3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i="1" dirty="0" err="1" smtClean="0"/>
              <a:t>Aplicare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pentru</a:t>
            </a:r>
            <a:r>
              <a:rPr lang="en-US" sz="2400" i="1" dirty="0" smtClean="0"/>
              <a:t> Building Permit – </a:t>
            </a:r>
            <a:r>
              <a:rPr lang="en-US" sz="2400" i="1" dirty="0" err="1" smtClean="0"/>
              <a:t>Februarie</a:t>
            </a:r>
            <a:r>
              <a:rPr lang="en-US" sz="2400" i="1" dirty="0" smtClean="0"/>
              <a:t> 2010</a:t>
            </a:r>
            <a:endParaRPr lang="en-US" sz="2400" dirty="0" smtClean="0"/>
          </a:p>
          <a:p>
            <a:pPr marL="514350" indent="-514350" eaLnBrk="1" hangingPunct="1">
              <a:lnSpc>
                <a:spcPts val="3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i="1" dirty="0" err="1" smtClean="0"/>
              <a:t>Solicitarea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biduri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constructie</a:t>
            </a:r>
            <a:r>
              <a:rPr lang="en-US" sz="2400" i="1" dirty="0" smtClean="0"/>
              <a:t> – </a:t>
            </a:r>
            <a:r>
              <a:rPr lang="en-US" sz="2400" i="1" dirty="0" err="1" smtClean="0"/>
              <a:t>Februarie</a:t>
            </a:r>
            <a:r>
              <a:rPr lang="en-US" sz="2400" i="1" dirty="0" smtClean="0"/>
              <a:t> 2010</a:t>
            </a:r>
          </a:p>
          <a:p>
            <a:pPr marL="514350" indent="-514350" eaLnBrk="1" hangingPunct="1">
              <a:lnSpc>
                <a:spcPts val="3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i="1" dirty="0" err="1" smtClean="0"/>
              <a:t>Alegerea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unui</a:t>
            </a:r>
            <a:r>
              <a:rPr lang="en-US" sz="2400" i="1" dirty="0" smtClean="0"/>
              <a:t> General Contractor – </a:t>
            </a:r>
            <a:r>
              <a:rPr lang="en-US" sz="2400" i="1" dirty="0" err="1" smtClean="0"/>
              <a:t>Aprilie</a:t>
            </a:r>
            <a:r>
              <a:rPr lang="en-US" sz="2400" i="1" dirty="0" smtClean="0"/>
              <a:t> 2010</a:t>
            </a:r>
          </a:p>
          <a:p>
            <a:pPr marL="514350" indent="-514350" eaLnBrk="1" hangingPunct="1">
              <a:lnSpc>
                <a:spcPts val="3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i="1" dirty="0" err="1" smtClean="0"/>
              <a:t>Inceperea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constructiei</a:t>
            </a:r>
            <a:r>
              <a:rPr lang="en-US" sz="2400" i="1" dirty="0" smtClean="0"/>
              <a:t> – </a:t>
            </a:r>
            <a:r>
              <a:rPr lang="en-US" sz="2400" i="1" dirty="0" err="1" smtClean="0"/>
              <a:t>Iunie</a:t>
            </a:r>
            <a:r>
              <a:rPr lang="en-US" sz="2400" i="1" dirty="0" smtClean="0"/>
              <a:t> 2010</a:t>
            </a:r>
          </a:p>
          <a:p>
            <a:pPr marL="514350" indent="-514350" eaLnBrk="1" hangingPunct="1">
              <a:lnSpc>
                <a:spcPts val="3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i="1" dirty="0" err="1" smtClean="0"/>
              <a:t>Inaugurarea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Bisericii</a:t>
            </a:r>
            <a:r>
              <a:rPr lang="en-US" sz="2400" i="1" dirty="0" smtClean="0"/>
              <a:t> (</a:t>
            </a:r>
            <a:r>
              <a:rPr lang="en-US" sz="2400" i="1" dirty="0" err="1" smtClean="0"/>
              <a:t>estimat</a:t>
            </a:r>
            <a:r>
              <a:rPr lang="en-US" sz="2400" i="1" dirty="0" smtClean="0"/>
              <a:t>) – </a:t>
            </a:r>
            <a:r>
              <a:rPr lang="en-US" sz="2400" i="1" dirty="0" err="1" smtClean="0"/>
              <a:t>Toamna</a:t>
            </a:r>
            <a:r>
              <a:rPr lang="en-US" sz="2400" i="1" dirty="0" smtClean="0"/>
              <a:t> 2011</a:t>
            </a:r>
          </a:p>
        </p:txBody>
      </p:sp>
      <p:pic>
        <p:nvPicPr>
          <p:cNvPr id="4" name="Picture 2" descr="C:\Users\TUDORT~1\AppData\Local\Temp\Temporary Internet Files\Content.IE5\Q06HXHWF\MCDD00942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895600"/>
            <a:ext cx="1095070" cy="745725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4495800"/>
            <a:ext cx="853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ctr" defTabSz="914400" rtl="0" eaLnBrk="1" fontAlgn="base" latinLnBrk="0" hangingPunct="1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Incepem</a:t>
            </a:r>
            <a:r>
              <a:rPr kumimoji="0" lang="en-US" sz="3200" i="1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i="1" u="none" strike="noStrike" kern="0" cap="none" spc="0" normalizeH="0" noProof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constructia</a:t>
            </a:r>
            <a:r>
              <a:rPr kumimoji="0" lang="en-US" sz="3200" i="1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2010!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54102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lvl="0" indent="-514350" algn="ctr">
              <a:lnSpc>
                <a:spcPts val="3000"/>
              </a:lnSpc>
              <a:spcBef>
                <a:spcPts val="600"/>
              </a:spcBef>
              <a:defRPr/>
            </a:pPr>
            <a:r>
              <a:rPr lang="en-US" sz="3200" i="1" kern="0" dirty="0" err="1" smtClean="0">
                <a:solidFill>
                  <a:schemeClr val="accent1">
                    <a:lumMod val="25000"/>
                  </a:schemeClr>
                </a:solidFill>
              </a:rPr>
              <a:t>Contribuim</a:t>
            </a:r>
            <a:r>
              <a:rPr lang="en-US" sz="3200" i="1" kern="0" dirty="0" smtClean="0">
                <a:solidFill>
                  <a:schemeClr val="accent1">
                    <a:lumMod val="25000"/>
                  </a:schemeClr>
                </a:solidFill>
              </a:rPr>
              <a:t> cu </a:t>
            </a:r>
            <a:r>
              <a:rPr lang="en-US" sz="3200" i="1" kern="0" dirty="0" err="1" smtClean="0">
                <a:solidFill>
                  <a:schemeClr val="accent1">
                    <a:lumMod val="25000"/>
                  </a:schemeClr>
                </a:solidFill>
              </a:rPr>
              <a:t>totii</a:t>
            </a:r>
            <a:r>
              <a:rPr lang="en-US" sz="3200" i="1" kern="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3200" i="1" kern="0" dirty="0" err="1" smtClean="0">
                <a:solidFill>
                  <a:schemeClr val="accent1">
                    <a:lumMod val="25000"/>
                  </a:schemeClr>
                </a:solidFill>
              </a:rPr>
              <a:t>prin</a:t>
            </a:r>
            <a:r>
              <a:rPr lang="en-US" sz="3200" i="1" kern="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3200" i="1" kern="0" dirty="0" err="1" smtClean="0">
                <a:solidFill>
                  <a:schemeClr val="accent1">
                    <a:lumMod val="25000"/>
                  </a:schemeClr>
                </a:solidFill>
              </a:rPr>
              <a:t>donatii</a:t>
            </a:r>
            <a:r>
              <a:rPr lang="en-US" sz="3200" i="1" kern="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3200" i="1" kern="0" dirty="0" err="1" smtClean="0">
                <a:solidFill>
                  <a:schemeClr val="accent1">
                    <a:lumMod val="25000"/>
                  </a:schemeClr>
                </a:solidFill>
              </a:rPr>
              <a:t>si</a:t>
            </a:r>
            <a:r>
              <a:rPr lang="en-US" sz="3200" i="1" kern="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3200" i="1" kern="0" dirty="0" err="1" smtClean="0">
                <a:solidFill>
                  <a:schemeClr val="accent1">
                    <a:lumMod val="25000"/>
                  </a:schemeClr>
                </a:solidFill>
              </a:rPr>
              <a:t>munca</a:t>
            </a:r>
            <a:endParaRPr lang="en-US" sz="3200" i="1" kern="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marL="514350" lvl="0" indent="-514350" algn="ctr">
              <a:lnSpc>
                <a:spcPts val="3000"/>
              </a:lnSpc>
              <a:spcBef>
                <a:spcPts val="600"/>
              </a:spcBef>
              <a:defRPr/>
            </a:pPr>
            <a:r>
              <a:rPr lang="en-US" sz="3200" i="1" kern="0" dirty="0" smtClean="0">
                <a:solidFill>
                  <a:schemeClr val="accent1">
                    <a:lumMod val="25000"/>
                  </a:schemeClr>
                </a:solidFill>
              </a:rPr>
              <a:t>la </a:t>
            </a:r>
            <a:r>
              <a:rPr lang="en-US" sz="3200" i="1" kern="0" dirty="0" err="1" smtClean="0">
                <a:solidFill>
                  <a:schemeClr val="accent1">
                    <a:lumMod val="25000"/>
                  </a:schemeClr>
                </a:solidFill>
              </a:rPr>
              <a:t>terminarea</a:t>
            </a:r>
            <a:r>
              <a:rPr lang="en-US" sz="3200" i="1" kern="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3200" i="1" kern="0" dirty="0" err="1" smtClean="0">
                <a:solidFill>
                  <a:schemeClr val="accent1">
                    <a:lumMod val="25000"/>
                  </a:schemeClr>
                </a:solidFill>
              </a:rPr>
              <a:t>Bisericii</a:t>
            </a:r>
            <a:r>
              <a:rPr lang="en-US" sz="3200" i="1" kern="0" dirty="0" smtClean="0">
                <a:solidFill>
                  <a:schemeClr val="accent1">
                    <a:lumMod val="25000"/>
                  </a:schemeClr>
                </a:solidFill>
              </a:rPr>
              <a:t> in 2011!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 err="1" smtClean="0"/>
              <a:t>Propunere</a:t>
            </a:r>
            <a:r>
              <a:rPr lang="en-US" i="1" dirty="0" smtClean="0"/>
              <a:t> de </a:t>
            </a:r>
            <a:r>
              <a:rPr lang="en-US" i="1" dirty="0" err="1" smtClean="0"/>
              <a:t>buget</a:t>
            </a:r>
            <a:r>
              <a:rPr lang="en-US" i="1" dirty="0" smtClean="0"/>
              <a:t> </a:t>
            </a:r>
            <a:r>
              <a:rPr lang="en-US" i="1" dirty="0" err="1" smtClean="0"/>
              <a:t>pe</a:t>
            </a:r>
            <a:r>
              <a:rPr lang="en-US" i="1" dirty="0" smtClean="0"/>
              <a:t> </a:t>
            </a:r>
            <a:r>
              <a:rPr lang="en-US" i="1" dirty="0" err="1" smtClean="0"/>
              <a:t>anul</a:t>
            </a:r>
            <a:r>
              <a:rPr lang="en-US" i="1" dirty="0" smtClean="0"/>
              <a:t> 2010</a:t>
            </a:r>
            <a:endParaRPr lang="en-US" i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85800" y="1447800"/>
          <a:ext cx="75438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0" y="2914944"/>
          <a:ext cx="7467599" cy="3485856"/>
        </p:xfrm>
        <a:graphic>
          <a:graphicData uri="http://schemas.openxmlformats.org/drawingml/2006/table">
            <a:tbl>
              <a:tblPr/>
              <a:tblGrid>
                <a:gridCol w="1704561"/>
                <a:gridCol w="1217543"/>
                <a:gridCol w="1055204"/>
                <a:gridCol w="1055204"/>
                <a:gridCol w="1130329"/>
                <a:gridCol w="1304758"/>
              </a:tblGrid>
              <a:tr h="5942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 </a:t>
                      </a:r>
                      <a:r>
                        <a:rPr lang="en-US" sz="2000" b="1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Categorie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Actual 2007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Actual 2008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Actual 2009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Buget</a:t>
                      </a: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2009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Propunere</a:t>
                      </a: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2010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34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Cheltuieli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Proprietate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016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$  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38,076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7016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 $   </a:t>
                      </a:r>
                      <a:r>
                        <a:rPr lang="en-US" sz="1600" b="0" i="0" u="none" strike="noStrike" dirty="0" smtClean="0">
                          <a:solidFill>
                            <a:srgbClr val="0F253F"/>
                          </a:solidFill>
                          <a:latin typeface="Calibri"/>
                        </a:rPr>
                        <a:t>36,363 </a:t>
                      </a:r>
                      <a:endParaRPr lang="en-US" sz="1600" b="0" i="0" u="none" strike="noStrike" dirty="0">
                        <a:solidFill>
                          <a:srgbClr val="0F253F"/>
                        </a:solidFill>
                        <a:latin typeface="Calibri"/>
                      </a:endParaRPr>
                    </a:p>
                  </a:txBody>
                  <a:tcPr marL="67016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F253F"/>
                          </a:solidFill>
                          <a:latin typeface="Calibri"/>
                        </a:rPr>
                        <a:t>$35,341</a:t>
                      </a:r>
                      <a:endParaRPr lang="en-US" sz="1600" b="0" i="0" u="none" strike="noStrike" dirty="0">
                        <a:solidFill>
                          <a:srgbClr val="0F253F"/>
                        </a:solidFill>
                        <a:latin typeface="Calibri"/>
                      </a:endParaRPr>
                    </a:p>
                  </a:txBody>
                  <a:tcPr marL="67016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 $ </a:t>
                      </a:r>
                      <a:r>
                        <a:rPr lang="en-US" sz="1600" b="0" i="0" u="none" strike="noStrike" dirty="0" smtClean="0">
                          <a:solidFill>
                            <a:srgbClr val="0F253F"/>
                          </a:solidFill>
                          <a:latin typeface="Calibri"/>
                        </a:rPr>
                        <a:t>50,000 </a:t>
                      </a:r>
                      <a:endParaRPr lang="en-US" sz="1600" b="0" i="0" u="none" strike="noStrike" dirty="0">
                        <a:solidFill>
                          <a:srgbClr val="0F253F"/>
                        </a:solidFill>
                        <a:latin typeface="Calibri"/>
                      </a:endParaRPr>
                    </a:p>
                  </a:txBody>
                  <a:tcPr marL="67016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 $ </a:t>
                      </a:r>
                      <a:r>
                        <a:rPr lang="en-US" sz="1600" b="1" i="0" u="none" strike="noStrike" dirty="0" smtClean="0">
                          <a:solidFill>
                            <a:srgbClr val="0F253F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50,000 </a:t>
                      </a:r>
                    </a:p>
                  </a:txBody>
                  <a:tcPr marL="67016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10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Salarii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016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$ 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37,184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7016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 $  </a:t>
                      </a:r>
                      <a:r>
                        <a:rPr lang="en-US" sz="1600" b="0" i="0" u="none" strike="noStrike" dirty="0" smtClean="0">
                          <a:solidFill>
                            <a:srgbClr val="0F253F"/>
                          </a:solidFill>
                          <a:latin typeface="Calibri"/>
                        </a:rPr>
                        <a:t>35,270 </a:t>
                      </a:r>
                      <a:endParaRPr lang="en-US" sz="1600" b="0" i="0" u="none" strike="noStrike" dirty="0">
                        <a:solidFill>
                          <a:srgbClr val="0F253F"/>
                        </a:solidFill>
                        <a:latin typeface="Calibri"/>
                      </a:endParaRPr>
                    </a:p>
                  </a:txBody>
                  <a:tcPr marL="67016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F253F"/>
                          </a:solidFill>
                          <a:latin typeface="Calibri"/>
                        </a:rPr>
                        <a:t>$35,635</a:t>
                      </a:r>
                      <a:endParaRPr lang="en-US" sz="1600" b="0" i="0" u="none" strike="noStrike" dirty="0">
                        <a:solidFill>
                          <a:srgbClr val="0F253F"/>
                        </a:solidFill>
                        <a:latin typeface="Calibri"/>
                      </a:endParaRPr>
                    </a:p>
                  </a:txBody>
                  <a:tcPr marL="67016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 $ </a:t>
                      </a:r>
                      <a:r>
                        <a:rPr lang="en-US" sz="1600" b="0" i="0" u="none" strike="noStrike" dirty="0" smtClean="0">
                          <a:solidFill>
                            <a:srgbClr val="0F253F"/>
                          </a:solidFill>
                          <a:latin typeface="Calibri"/>
                        </a:rPr>
                        <a:t>45,000 </a:t>
                      </a:r>
                      <a:endParaRPr lang="en-US" sz="1600" b="0" i="0" u="none" strike="noStrike" dirty="0">
                        <a:solidFill>
                          <a:srgbClr val="0F253F"/>
                        </a:solidFill>
                        <a:latin typeface="Calibri"/>
                      </a:endParaRPr>
                    </a:p>
                  </a:txBody>
                  <a:tcPr marL="67016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 $   </a:t>
                      </a:r>
                      <a:r>
                        <a:rPr lang="en-US" sz="1600" b="1" i="0" u="none" strike="noStrike" dirty="0" smtClean="0">
                          <a:solidFill>
                            <a:srgbClr val="0F253F"/>
                          </a:solidFill>
                          <a:latin typeface="Calibri"/>
                        </a:rPr>
                        <a:t>45,000 </a:t>
                      </a:r>
                      <a:endParaRPr lang="en-US" sz="1600" b="1" i="0" u="none" strike="noStrike" dirty="0">
                        <a:solidFill>
                          <a:srgbClr val="0F253F"/>
                        </a:solidFill>
                        <a:latin typeface="Calibri"/>
                      </a:endParaRPr>
                    </a:p>
                  </a:txBody>
                  <a:tcPr marL="67016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534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Publicatii si Evenimente</a:t>
                      </a:r>
                    </a:p>
                  </a:txBody>
                  <a:tcPr marL="67016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$ 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9,180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7016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 $   </a:t>
                      </a:r>
                      <a:r>
                        <a:rPr lang="en-US" sz="1600" b="0" i="0" u="none" strike="noStrike" dirty="0" smtClean="0">
                          <a:solidFill>
                            <a:srgbClr val="0F253F"/>
                          </a:solidFill>
                          <a:latin typeface="Calibri"/>
                        </a:rPr>
                        <a:t>22,350 </a:t>
                      </a:r>
                      <a:endParaRPr lang="en-US" sz="1600" b="0" i="0" u="none" strike="noStrike" dirty="0">
                        <a:solidFill>
                          <a:srgbClr val="0F253F"/>
                        </a:solidFill>
                        <a:latin typeface="Calibri"/>
                      </a:endParaRPr>
                    </a:p>
                  </a:txBody>
                  <a:tcPr marL="67016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F253F"/>
                          </a:solidFill>
                          <a:latin typeface="Calibri"/>
                        </a:rPr>
                        <a:t>$13,332</a:t>
                      </a:r>
                      <a:endParaRPr lang="en-US" sz="1600" b="0" i="0" u="none" strike="noStrike" dirty="0">
                        <a:solidFill>
                          <a:srgbClr val="0F253F"/>
                        </a:solidFill>
                        <a:latin typeface="Calibri"/>
                      </a:endParaRPr>
                    </a:p>
                  </a:txBody>
                  <a:tcPr marL="67016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 $ </a:t>
                      </a:r>
                      <a:r>
                        <a:rPr lang="en-US" sz="1600" b="0" i="0" u="none" strike="noStrike" dirty="0" smtClean="0">
                          <a:solidFill>
                            <a:srgbClr val="0F253F"/>
                          </a:solidFill>
                          <a:latin typeface="Calibri"/>
                        </a:rPr>
                        <a:t>40,000 </a:t>
                      </a:r>
                      <a:endParaRPr lang="en-US" sz="1600" b="0" i="0" u="none" strike="noStrike" dirty="0">
                        <a:solidFill>
                          <a:srgbClr val="0F253F"/>
                        </a:solidFill>
                        <a:latin typeface="Calibri"/>
                      </a:endParaRPr>
                    </a:p>
                  </a:txBody>
                  <a:tcPr marL="67016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F253F"/>
                          </a:solidFill>
                          <a:latin typeface="Calibri"/>
                          <a:ea typeface="+mn-ea"/>
                          <a:cs typeface="+mn-cs"/>
                        </a:rPr>
                        <a:t> $  </a:t>
                      </a:r>
                      <a:r>
                        <a:rPr lang="en-US" sz="1600" b="1" i="0" u="none" strike="noStrike" kern="1200" dirty="0" smtClean="0">
                          <a:solidFill>
                            <a:srgbClr val="0F253F"/>
                          </a:solidFill>
                          <a:latin typeface="Calibri"/>
                          <a:ea typeface="+mn-ea"/>
                          <a:cs typeface="+mn-cs"/>
                        </a:rPr>
                        <a:t>40,000 </a:t>
                      </a:r>
                      <a:endParaRPr lang="en-US" sz="1600" b="1" i="0" u="none" strike="noStrike" kern="1200" dirty="0">
                        <a:solidFill>
                          <a:srgbClr val="0F253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7016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4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Activitati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Religioase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016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$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15,365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7016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 $ </a:t>
                      </a:r>
                      <a:r>
                        <a:rPr lang="en-US" sz="1600" b="0" i="0" u="none" strike="noStrike" dirty="0" smtClean="0">
                          <a:solidFill>
                            <a:srgbClr val="0F253F"/>
                          </a:solidFill>
                          <a:latin typeface="Calibri"/>
                        </a:rPr>
                        <a:t>13,111 </a:t>
                      </a:r>
                      <a:endParaRPr lang="en-US" sz="1600" b="0" i="0" u="none" strike="noStrike" dirty="0">
                        <a:solidFill>
                          <a:srgbClr val="0F253F"/>
                        </a:solidFill>
                        <a:latin typeface="Calibri"/>
                      </a:endParaRPr>
                    </a:p>
                  </a:txBody>
                  <a:tcPr marL="67016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F253F"/>
                          </a:solidFill>
                          <a:latin typeface="Calibri"/>
                        </a:rPr>
                        <a:t>$13,598</a:t>
                      </a:r>
                      <a:endParaRPr lang="en-US" sz="1600" b="0" i="0" u="none" strike="noStrike" dirty="0">
                        <a:solidFill>
                          <a:srgbClr val="0F253F"/>
                        </a:solidFill>
                        <a:latin typeface="Calibri"/>
                      </a:endParaRPr>
                    </a:p>
                  </a:txBody>
                  <a:tcPr marL="67016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 $ </a:t>
                      </a:r>
                      <a:r>
                        <a:rPr lang="en-US" sz="1600" b="0" i="0" u="none" strike="noStrike" dirty="0" smtClean="0">
                          <a:solidFill>
                            <a:srgbClr val="0F253F"/>
                          </a:solidFill>
                          <a:latin typeface="Calibri"/>
                        </a:rPr>
                        <a:t>15,000 </a:t>
                      </a:r>
                      <a:endParaRPr lang="en-US" sz="1600" b="0" i="0" u="none" strike="noStrike" dirty="0">
                        <a:solidFill>
                          <a:srgbClr val="0F253F"/>
                        </a:solidFill>
                        <a:latin typeface="Calibri"/>
                      </a:endParaRPr>
                    </a:p>
                  </a:txBody>
                  <a:tcPr marL="67016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F253F"/>
                          </a:solidFill>
                          <a:latin typeface="Calibri"/>
                          <a:ea typeface="+mn-ea"/>
                          <a:cs typeface="+mn-cs"/>
                        </a:rPr>
                        <a:t> $  </a:t>
                      </a:r>
                      <a:r>
                        <a:rPr lang="en-US" sz="1600" b="1" i="0" u="none" strike="noStrike" kern="1200" dirty="0" smtClean="0">
                          <a:solidFill>
                            <a:srgbClr val="0F253F"/>
                          </a:solidFill>
                          <a:latin typeface="Calibri"/>
                          <a:ea typeface="+mn-ea"/>
                          <a:cs typeface="+mn-cs"/>
                        </a:rPr>
                        <a:t>15,000 </a:t>
                      </a:r>
                      <a:endParaRPr lang="en-US" sz="1600" b="1" i="0" u="none" strike="noStrike" kern="1200" dirty="0">
                        <a:solidFill>
                          <a:srgbClr val="0F253F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7016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0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Constructia</a:t>
                      </a:r>
                    </a:p>
                  </a:txBody>
                  <a:tcPr marL="67016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$ 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40,554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7016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 $  </a:t>
                      </a:r>
                      <a:r>
                        <a:rPr lang="en-US" sz="1600" b="0" i="0" u="none" strike="noStrike" dirty="0" smtClean="0">
                          <a:solidFill>
                            <a:srgbClr val="0F253F"/>
                          </a:solidFill>
                          <a:latin typeface="Calibri"/>
                        </a:rPr>
                        <a:t>16,740 </a:t>
                      </a:r>
                      <a:endParaRPr lang="en-US" sz="1600" b="0" i="0" u="none" strike="noStrike" dirty="0">
                        <a:solidFill>
                          <a:srgbClr val="0F253F"/>
                        </a:solidFill>
                        <a:latin typeface="Calibri"/>
                      </a:endParaRPr>
                    </a:p>
                  </a:txBody>
                  <a:tcPr marL="67016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F253F"/>
                          </a:solidFill>
                          <a:latin typeface="Calibri"/>
                        </a:rPr>
                        <a:t>58,840</a:t>
                      </a:r>
                      <a:endParaRPr lang="en-US" sz="1600" b="0" i="0" u="none" strike="noStrike" dirty="0">
                        <a:solidFill>
                          <a:srgbClr val="0F253F"/>
                        </a:solidFill>
                        <a:latin typeface="Calibri"/>
                      </a:endParaRPr>
                    </a:p>
                  </a:txBody>
                  <a:tcPr marL="67016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 $ </a:t>
                      </a:r>
                      <a:r>
                        <a:rPr lang="en-US" sz="1600" b="0" i="0" u="none" strike="noStrike" dirty="0" smtClean="0">
                          <a:solidFill>
                            <a:srgbClr val="0F253F"/>
                          </a:solidFill>
                          <a:latin typeface="Calibri"/>
                        </a:rPr>
                        <a:t>200,000 </a:t>
                      </a:r>
                      <a:endParaRPr lang="en-US" sz="1600" b="0" i="0" u="none" strike="noStrike" dirty="0">
                        <a:solidFill>
                          <a:srgbClr val="0F253F"/>
                        </a:solidFill>
                        <a:latin typeface="Calibri"/>
                      </a:endParaRPr>
                    </a:p>
                  </a:txBody>
                  <a:tcPr marL="67016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 $ </a:t>
                      </a:r>
                      <a:r>
                        <a:rPr lang="en-US" sz="1600" b="1" i="0" u="none" strike="noStrike" dirty="0" smtClean="0">
                          <a:solidFill>
                            <a:srgbClr val="0F253F"/>
                          </a:solidFill>
                          <a:latin typeface="Calibri"/>
                        </a:rPr>
                        <a:t>1,000,000 </a:t>
                      </a:r>
                      <a:endParaRPr lang="en-US" sz="1600" b="1" i="0" u="none" strike="noStrike" dirty="0">
                        <a:solidFill>
                          <a:srgbClr val="0F253F"/>
                        </a:solidFill>
                        <a:latin typeface="Calibri"/>
                      </a:endParaRPr>
                    </a:p>
                  </a:txBody>
                  <a:tcPr marL="67016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1011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Total 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350,000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1,150,000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685800"/>
          </a:xfrm>
        </p:spPr>
        <p:txBody>
          <a:bodyPr/>
          <a:lstStyle/>
          <a:p>
            <a:r>
              <a:rPr lang="en-US" dirty="0" err="1" smtClean="0"/>
              <a:t>Campanie</a:t>
            </a:r>
            <a:r>
              <a:rPr lang="en-US" dirty="0" smtClean="0"/>
              <a:t> </a:t>
            </a:r>
            <a:r>
              <a:rPr lang="en-US" dirty="0" err="1" smtClean="0"/>
              <a:t>Strangere</a:t>
            </a:r>
            <a:r>
              <a:rPr lang="en-US" dirty="0" smtClean="0"/>
              <a:t> </a:t>
            </a:r>
            <a:r>
              <a:rPr lang="en-US" dirty="0" err="1" smtClean="0"/>
              <a:t>Fonduri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90668202"/>
              </p:ext>
            </p:extLst>
          </p:nvPr>
        </p:nvGraphicFramePr>
        <p:xfrm>
          <a:off x="381000" y="838200"/>
          <a:ext cx="8458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4473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92162"/>
          </a:xfrm>
        </p:spPr>
        <p:txBody>
          <a:bodyPr/>
          <a:lstStyle/>
          <a:p>
            <a:r>
              <a:rPr lang="en-US" sz="4000" dirty="0" smtClean="0"/>
              <a:t>Diverse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525962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None/>
              <a:defRPr/>
            </a:pPr>
            <a:endParaRPr lang="en-US" sz="2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514350" indent="-514350" fontAlgn="auto">
              <a:spcAft>
                <a:spcPts val="0"/>
              </a:spcAft>
              <a:buNone/>
              <a:defRPr/>
            </a:pPr>
            <a:endParaRPr lang="en-US" sz="2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514350" indent="-51435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Discu</a:t>
            </a:r>
            <a:r>
              <a:rPr lang="ro-RO" dirty="0" smtClean="0"/>
              <a:t>ț</a:t>
            </a:r>
            <a:r>
              <a:rPr lang="en-US" dirty="0" smtClean="0"/>
              <a:t>ii </a:t>
            </a:r>
            <a:r>
              <a:rPr lang="ro-RO" dirty="0" smtClean="0"/>
              <a:t>ș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propuneri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îmbunatatirea</a:t>
            </a:r>
            <a:r>
              <a:rPr lang="en-US" dirty="0" smtClean="0"/>
              <a:t> </a:t>
            </a:r>
            <a:r>
              <a:rPr lang="en-US" dirty="0" err="1" smtClean="0"/>
              <a:t>activita</a:t>
            </a:r>
            <a:r>
              <a:rPr lang="ro-RO" dirty="0" smtClean="0"/>
              <a:t>ț</a:t>
            </a:r>
            <a:r>
              <a:rPr lang="en-US" dirty="0" smtClean="0"/>
              <a:t>ii </a:t>
            </a:r>
            <a:r>
              <a:rPr lang="en-US" dirty="0" err="1" smtClean="0"/>
              <a:t>parohiei</a:t>
            </a:r>
            <a:endParaRPr lang="en-US" dirty="0" smtClean="0"/>
          </a:p>
          <a:p>
            <a:pPr marL="514350" indent="-51435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514350" indent="-51435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 dirty="0" smtClean="0">
                <a:solidFill>
                  <a:srgbClr val="FF0000"/>
                </a:solidFill>
                <a:ea typeface="+mj-ea"/>
                <a:cs typeface="+mj-cs"/>
              </a:rPr>
              <a:t>Raportul poate fi descărcat de pe web la www.ortodox.org</a:t>
            </a:r>
            <a:endParaRPr lang="en-US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marL="514350" indent="-51435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 sz="2400" dirty="0" smtClean="0">
                <a:solidFill>
                  <a:prstClr val="black"/>
                </a:solidFill>
                <a:ea typeface="+mj-ea"/>
                <a:cs typeface="+mj-cs"/>
              </a:rPr>
              <a:t>(doar pentru utilizatori îngregistrați)</a:t>
            </a:r>
            <a:endParaRPr lang="en-US" sz="2400" dirty="0" smtClean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err="1" smtClean="0"/>
              <a:t>Î</a:t>
            </a:r>
            <a:r>
              <a:rPr lang="en-US" dirty="0" err="1" smtClean="0"/>
              <a:t>ncheierea</a:t>
            </a:r>
            <a:r>
              <a:rPr lang="en-US" dirty="0" smtClean="0"/>
              <a:t> </a:t>
            </a:r>
            <a:r>
              <a:rPr lang="en-US" dirty="0" err="1" smtClean="0"/>
              <a:t>Adunarii</a:t>
            </a:r>
            <a:r>
              <a:rPr lang="en-US" dirty="0" smtClean="0"/>
              <a:t> </a:t>
            </a:r>
            <a:r>
              <a:rPr lang="en-US" dirty="0" err="1" smtClean="0"/>
              <a:t>Generale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Rug</a:t>
            </a:r>
            <a:r>
              <a:rPr lang="ro-RO" dirty="0" smtClean="0">
                <a:solidFill>
                  <a:prstClr val="black"/>
                </a:solidFill>
              </a:rPr>
              <a:t>ă</a:t>
            </a:r>
            <a:r>
              <a:rPr lang="en-US" dirty="0" err="1" smtClean="0">
                <a:solidFill>
                  <a:prstClr val="black"/>
                </a:solidFill>
              </a:rPr>
              <a:t>ciunea</a:t>
            </a:r>
            <a:r>
              <a:rPr lang="en-US" dirty="0" smtClean="0">
                <a:solidFill>
                  <a:prstClr val="black"/>
                </a:solidFill>
              </a:rPr>
              <a:t> de </a:t>
            </a:r>
            <a:r>
              <a:rPr lang="en-US" dirty="0" err="1" smtClean="0">
                <a:solidFill>
                  <a:prstClr val="black"/>
                </a:solidFill>
              </a:rPr>
              <a:t>mul</a:t>
            </a:r>
            <a:r>
              <a:rPr lang="ro-RO" dirty="0" smtClean="0">
                <a:solidFill>
                  <a:prstClr val="black"/>
                </a:solidFill>
              </a:rPr>
              <a:t>ț</a:t>
            </a:r>
            <a:r>
              <a:rPr lang="en-US" dirty="0" err="1" smtClean="0">
                <a:solidFill>
                  <a:prstClr val="black"/>
                </a:solidFill>
              </a:rPr>
              <a:t>umire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076" name="Picture 2" descr="3ier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1600" b="1">
              <a:ea typeface="Times New Roman" pitchFamily="18" charset="0"/>
            </a:endParaRPr>
          </a:p>
          <a:p>
            <a:pPr algn="ctr"/>
            <a:r>
              <a:rPr lang="en-US" sz="1600" b="1">
                <a:ea typeface="Times New Roman" pitchFamily="18" charset="0"/>
              </a:rPr>
              <a:t>Romanian Orthodox Episcopate of America</a:t>
            </a:r>
            <a:endParaRPr lang="en-US" sz="700">
              <a:ea typeface="Times New Roman" pitchFamily="18" charset="0"/>
            </a:endParaRPr>
          </a:p>
          <a:p>
            <a:pPr algn="ctr" eaLnBrk="0" hangingPunct="0"/>
            <a:r>
              <a:rPr lang="en-US" sz="1600" b="1">
                <a:ea typeface="Times New Roman" pitchFamily="18" charset="0"/>
              </a:rPr>
              <a:t> “THREE HOLY HIERARCHS”</a:t>
            </a:r>
            <a:endParaRPr lang="en-US" sz="700"/>
          </a:p>
          <a:p>
            <a:pPr algn="ctr" eaLnBrk="0" hangingPunct="0"/>
            <a:r>
              <a:rPr lang="en-US" sz="1600" b="1">
                <a:cs typeface="Times New Roman" pitchFamily="18" charset="0"/>
              </a:rPr>
              <a:t>Romanian Orthodox Church</a:t>
            </a:r>
            <a:endParaRPr lang="en-US" sz="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Starea</a:t>
            </a:r>
            <a:r>
              <a:rPr lang="en-US" dirty="0" smtClean="0"/>
              <a:t> </a:t>
            </a:r>
            <a:r>
              <a:rPr lang="en-US" dirty="0" err="1" smtClean="0"/>
              <a:t>Parohiei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752788"/>
          <a:ext cx="8077202" cy="38860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14600"/>
                <a:gridCol w="1524000"/>
                <a:gridCol w="1371600"/>
                <a:gridCol w="1371600"/>
                <a:gridCol w="1295402"/>
              </a:tblGrid>
              <a:tr h="448361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Categorie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2007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2008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2009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Modificare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58689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Comunitate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8689">
                <a:tc>
                  <a:txBody>
                    <a:bodyPr/>
                    <a:lstStyle/>
                    <a:p>
                      <a:pPr marL="182880" lvl="1"/>
                      <a:r>
                        <a:rPr lang="en-US" sz="1800" dirty="0" smtClean="0"/>
                        <a:t>Num</a:t>
                      </a:r>
                      <a:r>
                        <a:rPr lang="ro-RO" sz="1800" dirty="0" smtClean="0"/>
                        <a:t>ă</a:t>
                      </a:r>
                      <a:r>
                        <a:rPr lang="en-US" sz="1800" dirty="0" smtClean="0"/>
                        <a:t>r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err="1" smtClean="0"/>
                        <a:t>membri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192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166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81279">
                <a:tc>
                  <a:txBody>
                    <a:bodyPr/>
                    <a:lstStyle/>
                    <a:p>
                      <a:pPr marL="18288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Evenimente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religioase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$15,010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$12,650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$11,700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- 7.5 %</a:t>
                      </a: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586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/>
                        <a:t>Financiar</a:t>
                      </a:r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8689">
                <a:tc>
                  <a:txBody>
                    <a:bodyPr/>
                    <a:lstStyle/>
                    <a:p>
                      <a:pPr marL="18288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Valoare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net</a:t>
                      </a:r>
                      <a:r>
                        <a:rPr lang="ro-R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ă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$1,035,994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1,167,411$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$1,206,166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B050"/>
                          </a:solidFill>
                        </a:rPr>
                        <a:t>+ 15%</a:t>
                      </a:r>
                      <a:endParaRPr lang="en-US" sz="18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58689">
                <a:tc>
                  <a:txBody>
                    <a:bodyPr/>
                    <a:lstStyle/>
                    <a:p>
                      <a:pPr marL="18288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Dona</a:t>
                      </a:r>
                      <a:r>
                        <a:rPr lang="ro-R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ț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 total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$306,606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$298,470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223,688 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- 25%</a:t>
                      </a: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58689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Proprietate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6053">
                <a:tc>
                  <a:txBody>
                    <a:bodyPr/>
                    <a:lstStyle/>
                    <a:p>
                      <a:pPr marL="18288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Valoare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proprietate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$1,639,200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$1,639,200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$1,389,200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-15%</a:t>
                      </a: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50707">
                <a:tc>
                  <a:txBody>
                    <a:bodyPr/>
                    <a:lstStyle/>
                    <a:p>
                      <a:pPr marL="18288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Cheltuieli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construc</a:t>
                      </a:r>
                      <a:r>
                        <a:rPr lang="ro-R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ț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$40,554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$16,740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$58,840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900"/>
                          </a:solidFill>
                        </a:rPr>
                        <a:t>352%</a:t>
                      </a:r>
                      <a:endParaRPr lang="en-US" sz="1800" b="0" dirty="0">
                        <a:solidFill>
                          <a:srgbClr val="0099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Lista</a:t>
            </a:r>
            <a:r>
              <a:rPr lang="en-US" sz="3600" dirty="0" smtClean="0"/>
              <a:t> </a:t>
            </a:r>
            <a:r>
              <a:rPr lang="en-US" sz="3600" dirty="0" err="1" smtClean="0"/>
              <a:t>propus</a:t>
            </a:r>
            <a:r>
              <a:rPr lang="ro-RO" sz="3600" dirty="0" smtClean="0"/>
              <a:t>ă</a:t>
            </a:r>
            <a:r>
              <a:rPr lang="en-US" sz="3600" dirty="0" smtClean="0"/>
              <a:t> cu </a:t>
            </a:r>
            <a:r>
              <a:rPr lang="en-US" sz="3600" dirty="0" err="1" smtClean="0"/>
              <a:t>delega</a:t>
            </a:r>
            <a:r>
              <a:rPr lang="ro-RO" sz="3600" dirty="0" smtClean="0"/>
              <a:t>ț</a:t>
            </a:r>
            <a:r>
              <a:rPr lang="en-US" sz="3600" dirty="0" err="1" smtClean="0"/>
              <a:t>i</a:t>
            </a:r>
            <a:r>
              <a:rPr lang="en-US" sz="3600" dirty="0" smtClean="0"/>
              <a:t> la </a:t>
            </a:r>
            <a:r>
              <a:rPr lang="en-US" sz="3600" dirty="0" err="1" smtClean="0"/>
              <a:t>Congresul</a:t>
            </a:r>
            <a:r>
              <a:rPr lang="en-US" sz="3600" dirty="0" smtClean="0"/>
              <a:t> </a:t>
            </a:r>
            <a:r>
              <a:rPr lang="en-US" sz="3600" dirty="0" err="1" smtClean="0"/>
              <a:t>Episcopiei</a:t>
            </a:r>
            <a:r>
              <a:rPr lang="en-US" sz="3600" dirty="0" smtClean="0"/>
              <a:t> </a:t>
            </a:r>
            <a:r>
              <a:rPr lang="en-US" sz="3600" dirty="0" err="1" smtClean="0"/>
              <a:t>pentru</a:t>
            </a:r>
            <a:r>
              <a:rPr lang="en-US" sz="3600" dirty="0" smtClean="0"/>
              <a:t> </a:t>
            </a:r>
            <a:r>
              <a:rPr lang="en-US" sz="3600" dirty="0" err="1" smtClean="0"/>
              <a:t>anii</a:t>
            </a:r>
            <a:r>
              <a:rPr lang="en-US" sz="3600" dirty="0" smtClean="0"/>
              <a:t> 2009 si 2010</a:t>
            </a:r>
          </a:p>
        </p:txBody>
      </p:sp>
      <p:sp>
        <p:nvSpPr>
          <p:cNvPr id="43011" name="Content Placeholder 3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/>
          <a:p>
            <a:pPr marL="514350" indent="-514350">
              <a:buFont typeface="Arial" charset="0"/>
              <a:buNone/>
            </a:pPr>
            <a:endParaRPr lang="en-US" dirty="0" smtClean="0"/>
          </a:p>
          <a:p>
            <a:pPr marL="514350" indent="-514350">
              <a:buFont typeface="Arial" charset="0"/>
              <a:buNone/>
            </a:pPr>
            <a:r>
              <a:rPr lang="en-US" dirty="0" err="1" smtClean="0"/>
              <a:t>Delega</a:t>
            </a:r>
            <a:r>
              <a:rPr lang="ro-RO" dirty="0" smtClean="0"/>
              <a:t>ț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mireni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Val </a:t>
            </a:r>
            <a:r>
              <a:rPr lang="en-US" dirty="0" err="1" smtClean="0">
                <a:solidFill>
                  <a:srgbClr val="0070C0"/>
                </a:solidFill>
              </a:rPr>
              <a:t>Dominte</a:t>
            </a:r>
            <a:endParaRPr lang="en-US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Florin Trofin</a:t>
            </a:r>
          </a:p>
          <a:p>
            <a:pPr marL="514350" indent="-514350">
              <a:buFont typeface="Arial" charset="0"/>
              <a:buNone/>
            </a:pPr>
            <a:r>
              <a:rPr lang="en-US" dirty="0" err="1" smtClean="0"/>
              <a:t>Delega</a:t>
            </a:r>
            <a:r>
              <a:rPr lang="ro-RO" dirty="0" smtClean="0"/>
              <a:t>ț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o-RO" dirty="0" err="1" smtClean="0"/>
              <a:t>î</a:t>
            </a:r>
            <a:r>
              <a:rPr lang="en-US" dirty="0" err="1" smtClean="0"/>
              <a:t>nlocuitori</a:t>
            </a: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err="1" smtClean="0">
                <a:solidFill>
                  <a:srgbClr val="0070C0"/>
                </a:solidFill>
              </a:rPr>
              <a:t>Floarea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Catan</a:t>
            </a:r>
            <a:r>
              <a:rPr lang="ro-RO" dirty="0" smtClean="0">
                <a:solidFill>
                  <a:srgbClr val="0070C0"/>
                </a:solidFill>
              </a:rPr>
              <a:t>ă</a:t>
            </a:r>
            <a:endParaRPr lang="en-US" dirty="0" smtClean="0">
              <a:solidFill>
                <a:srgbClr val="0070C0"/>
              </a:solidFill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Ovidiu Marcu</a:t>
            </a:r>
          </a:p>
          <a:p>
            <a:pPr marL="514350" indent="-514350">
              <a:buFont typeface="Arial" charset="0"/>
              <a:buNone/>
            </a:pPr>
            <a:endParaRPr lang="en-US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Activitatea</a:t>
            </a:r>
            <a:r>
              <a:rPr lang="en-US" sz="3600" dirty="0" smtClean="0"/>
              <a:t> din </a:t>
            </a:r>
            <a:r>
              <a:rPr lang="en-US" sz="3600" dirty="0" err="1" smtClean="0"/>
              <a:t>anul</a:t>
            </a:r>
            <a:r>
              <a:rPr lang="en-US" sz="3600" dirty="0" smtClean="0"/>
              <a:t> 2009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400" b="1" dirty="0" err="1" smtClean="0"/>
              <a:t>Evenimente</a:t>
            </a:r>
            <a:r>
              <a:rPr lang="en-US" sz="1600" b="1" dirty="0" smtClean="0"/>
              <a:t> </a:t>
            </a:r>
          </a:p>
          <a:p>
            <a:pPr eaLnBrk="1" hangingPunct="1">
              <a:buFontTx/>
              <a:buAutoNum type="arabicPeriod"/>
            </a:pPr>
            <a:r>
              <a:rPr lang="en-US" sz="1400" dirty="0" err="1" smtClean="0"/>
              <a:t>Confirmare</a:t>
            </a:r>
            <a:r>
              <a:rPr lang="en-US" sz="1400" dirty="0" smtClean="0"/>
              <a:t> ca </a:t>
            </a:r>
            <a:r>
              <a:rPr lang="en-US" sz="1400" dirty="0" err="1" smtClean="0"/>
              <a:t>Aplicatia</a:t>
            </a:r>
            <a:r>
              <a:rPr lang="en-US" sz="1400" dirty="0" smtClean="0"/>
              <a:t> CUP </a:t>
            </a:r>
            <a:r>
              <a:rPr lang="en-US" sz="1400" dirty="0" err="1" smtClean="0"/>
              <a:t>este</a:t>
            </a:r>
            <a:r>
              <a:rPr lang="en-US" sz="1400" dirty="0" smtClean="0"/>
              <a:t> </a:t>
            </a:r>
            <a:r>
              <a:rPr lang="en-US" sz="1400" dirty="0" err="1" smtClean="0"/>
              <a:t>Completa</a:t>
            </a:r>
            <a:r>
              <a:rPr lang="en-US" sz="1400" dirty="0" smtClean="0"/>
              <a:t> – 1/09/09</a:t>
            </a:r>
          </a:p>
          <a:p>
            <a:pPr eaLnBrk="1" hangingPunct="1">
              <a:buFontTx/>
              <a:buAutoNum type="arabicPeriod"/>
            </a:pPr>
            <a:r>
              <a:rPr lang="fr-FR" sz="1400" dirty="0" err="1" smtClean="0"/>
              <a:t>Aprobabrea</a:t>
            </a:r>
            <a:r>
              <a:rPr lang="fr-FR" sz="1400" dirty="0" smtClean="0"/>
              <a:t> </a:t>
            </a:r>
            <a:r>
              <a:rPr lang="fr-FR" sz="1400" dirty="0" err="1" smtClean="0"/>
              <a:t>Conditional</a:t>
            </a:r>
            <a:r>
              <a:rPr lang="fr-FR" sz="1400" dirty="0" smtClean="0"/>
              <a:t> Use Permit – 7/21/09</a:t>
            </a:r>
          </a:p>
          <a:p>
            <a:pPr eaLnBrk="1" hangingPunct="1">
              <a:buFontTx/>
              <a:buAutoNum type="arabicPeriod"/>
            </a:pPr>
            <a:r>
              <a:rPr lang="fr-FR" sz="1400" dirty="0" err="1" smtClean="0"/>
              <a:t>Creearea</a:t>
            </a:r>
            <a:r>
              <a:rPr lang="fr-FR" sz="1400" dirty="0" smtClean="0"/>
              <a:t> </a:t>
            </a:r>
            <a:r>
              <a:rPr lang="fr-FR" sz="1400" dirty="0" err="1" smtClean="0"/>
              <a:t>comitetului</a:t>
            </a:r>
            <a:r>
              <a:rPr lang="fr-FR" sz="1400" dirty="0" smtClean="0"/>
              <a:t> de </a:t>
            </a:r>
            <a:r>
              <a:rPr lang="fr-FR" sz="1400" dirty="0" err="1" smtClean="0"/>
              <a:t>Constructie</a:t>
            </a:r>
            <a:endParaRPr lang="fr-FR" sz="1400" dirty="0" smtClean="0"/>
          </a:p>
          <a:p>
            <a:pPr eaLnBrk="1" hangingPunct="1">
              <a:buFontTx/>
              <a:buAutoNum type="arabicPeriod"/>
            </a:pPr>
            <a:r>
              <a:rPr lang="fr-FR" sz="1400" dirty="0" err="1" smtClean="0"/>
              <a:t>Semnarea</a:t>
            </a:r>
            <a:r>
              <a:rPr lang="fr-FR" sz="1400" dirty="0" smtClean="0"/>
              <a:t> </a:t>
            </a:r>
            <a:r>
              <a:rPr lang="fr-FR" sz="1400" dirty="0" err="1" smtClean="0"/>
              <a:t>contractului</a:t>
            </a:r>
            <a:r>
              <a:rPr lang="fr-FR" sz="1400" dirty="0" smtClean="0"/>
              <a:t> pt </a:t>
            </a:r>
            <a:r>
              <a:rPr lang="fr-FR" sz="1400" dirty="0" err="1" smtClean="0"/>
              <a:t>coordonare</a:t>
            </a:r>
            <a:r>
              <a:rPr lang="fr-FR" sz="1400" dirty="0" smtClean="0"/>
              <a:t> si </a:t>
            </a:r>
            <a:r>
              <a:rPr lang="fr-FR" sz="1400" dirty="0" err="1" smtClean="0"/>
              <a:t>submitere</a:t>
            </a:r>
            <a:r>
              <a:rPr lang="fr-FR" sz="1400" dirty="0" smtClean="0"/>
              <a:t> Building Plans </a:t>
            </a:r>
            <a:r>
              <a:rPr lang="fr-FR" sz="1400" dirty="0" err="1" smtClean="0"/>
              <a:t>cu</a:t>
            </a:r>
            <a:r>
              <a:rPr lang="fr-FR" sz="1400" dirty="0" smtClean="0"/>
              <a:t> Adam</a:t>
            </a:r>
          </a:p>
          <a:p>
            <a:pPr eaLnBrk="1" hangingPunct="1">
              <a:buFontTx/>
              <a:buAutoNum type="arabicPeriod"/>
            </a:pPr>
            <a:r>
              <a:rPr lang="fr-FR" sz="1400" dirty="0" err="1" smtClean="0"/>
              <a:t>Semanrea</a:t>
            </a:r>
            <a:r>
              <a:rPr lang="fr-FR" sz="1400" dirty="0" smtClean="0"/>
              <a:t> </a:t>
            </a:r>
            <a:r>
              <a:rPr lang="fr-FR" sz="1400" dirty="0" err="1" smtClean="0"/>
              <a:t>contractelor</a:t>
            </a:r>
            <a:r>
              <a:rPr lang="fr-FR" sz="1400" dirty="0" smtClean="0"/>
              <a:t> </a:t>
            </a:r>
            <a:r>
              <a:rPr lang="fr-FR" sz="1400" dirty="0" err="1" smtClean="0"/>
              <a:t>pentru</a:t>
            </a:r>
            <a:r>
              <a:rPr lang="fr-FR" sz="1400" dirty="0" smtClean="0"/>
              <a:t>, civil, structural, </a:t>
            </a:r>
            <a:r>
              <a:rPr lang="fr-FR" sz="1400" dirty="0" err="1" smtClean="0"/>
              <a:t>geodezical</a:t>
            </a:r>
            <a:r>
              <a:rPr lang="fr-FR" sz="1400" dirty="0" smtClean="0"/>
              <a:t> si </a:t>
            </a:r>
            <a:r>
              <a:rPr lang="fr-FR" sz="1400" dirty="0" err="1" smtClean="0"/>
              <a:t>mechanical</a:t>
            </a:r>
            <a:r>
              <a:rPr lang="fr-FR" sz="1400" dirty="0" smtClean="0"/>
              <a:t> plans.</a:t>
            </a:r>
          </a:p>
          <a:p>
            <a:pPr lvl="1" eaLnBrk="1" hangingPunct="1"/>
            <a:r>
              <a:rPr lang="fr-FR" sz="1200" dirty="0" smtClean="0"/>
              <a:t>Am </a:t>
            </a:r>
            <a:r>
              <a:rPr lang="fr-FR" sz="1200" dirty="0" err="1" smtClean="0"/>
              <a:t>obtinut</a:t>
            </a:r>
            <a:r>
              <a:rPr lang="fr-FR" sz="1200" dirty="0" smtClean="0"/>
              <a:t> </a:t>
            </a:r>
            <a:r>
              <a:rPr lang="fr-FR" sz="1200" dirty="0" err="1" smtClean="0"/>
              <a:t>trei</a:t>
            </a:r>
            <a:r>
              <a:rPr lang="fr-FR" sz="1200" dirty="0" smtClean="0"/>
              <a:t> </a:t>
            </a:r>
            <a:r>
              <a:rPr lang="fr-FR" sz="1200" dirty="0" err="1" smtClean="0"/>
              <a:t>biduri</a:t>
            </a:r>
            <a:r>
              <a:rPr lang="fr-FR" sz="1200" dirty="0" smtClean="0"/>
              <a:t> </a:t>
            </a:r>
            <a:r>
              <a:rPr lang="fr-FR" sz="1200" dirty="0" err="1" smtClean="0"/>
              <a:t>pentru</a:t>
            </a:r>
            <a:r>
              <a:rPr lang="fr-FR" sz="1200" dirty="0" smtClean="0"/>
              <a:t> </a:t>
            </a:r>
            <a:r>
              <a:rPr lang="fr-FR" sz="1200" dirty="0" err="1" smtClean="0"/>
              <a:t>fiecare</a:t>
            </a:r>
            <a:r>
              <a:rPr lang="fr-FR" sz="1200" dirty="0" smtClean="0"/>
              <a:t> </a:t>
            </a:r>
            <a:r>
              <a:rPr lang="fr-FR" sz="1200" dirty="0" err="1" smtClean="0"/>
              <a:t>contract</a:t>
            </a:r>
            <a:r>
              <a:rPr lang="fr-FR" sz="1200" dirty="0" smtClean="0"/>
              <a:t> si </a:t>
            </a:r>
            <a:r>
              <a:rPr lang="fr-FR" sz="1200" dirty="0" err="1" smtClean="0"/>
              <a:t>consiliul</a:t>
            </a:r>
            <a:r>
              <a:rPr lang="fr-FR" sz="1200" dirty="0" smtClean="0"/>
              <a:t> l-a ales </a:t>
            </a:r>
            <a:r>
              <a:rPr lang="fr-FR" sz="1200" dirty="0" err="1" smtClean="0"/>
              <a:t>pe</a:t>
            </a:r>
            <a:r>
              <a:rPr lang="fr-FR" sz="1200" dirty="0" smtClean="0"/>
              <a:t> </a:t>
            </a:r>
            <a:r>
              <a:rPr lang="fr-FR" sz="1200" dirty="0" err="1" smtClean="0"/>
              <a:t>cel</a:t>
            </a:r>
            <a:r>
              <a:rPr lang="fr-FR" sz="1200" dirty="0" smtClean="0"/>
              <a:t> mai bun </a:t>
            </a:r>
            <a:r>
              <a:rPr lang="fr-FR" sz="1200" dirty="0" err="1" smtClean="0"/>
              <a:t>pentru</a:t>
            </a:r>
            <a:r>
              <a:rPr lang="fr-FR" sz="1200" dirty="0" smtClean="0"/>
              <a:t> </a:t>
            </a:r>
            <a:r>
              <a:rPr lang="fr-FR" sz="1200" dirty="0" err="1" smtClean="0"/>
              <a:t>proiect</a:t>
            </a:r>
            <a:endParaRPr lang="fr-FR" sz="1200" dirty="0" smtClean="0"/>
          </a:p>
          <a:p>
            <a:pPr lvl="1" eaLnBrk="1" hangingPunct="1"/>
            <a:r>
              <a:rPr lang="fr-FR" sz="1200" dirty="0" err="1" smtClean="0"/>
              <a:t>Toate</a:t>
            </a:r>
            <a:r>
              <a:rPr lang="fr-FR" sz="1200" dirty="0" smtClean="0"/>
              <a:t> </a:t>
            </a:r>
            <a:r>
              <a:rPr lang="fr-FR" sz="1200" dirty="0" err="1" smtClean="0"/>
              <a:t>conteactele</a:t>
            </a:r>
            <a:r>
              <a:rPr lang="fr-FR" sz="1200" dirty="0" smtClean="0"/>
              <a:t> au </a:t>
            </a:r>
            <a:r>
              <a:rPr lang="fr-FR" sz="1200" dirty="0" err="1" smtClean="0"/>
              <a:t>fost</a:t>
            </a:r>
            <a:r>
              <a:rPr lang="fr-FR" sz="1200" dirty="0" smtClean="0"/>
              <a:t> </a:t>
            </a:r>
            <a:r>
              <a:rPr lang="fr-FR" sz="1200" dirty="0" err="1" smtClean="0"/>
              <a:t>verificate</a:t>
            </a:r>
            <a:r>
              <a:rPr lang="fr-FR" sz="1200" dirty="0" smtClean="0"/>
              <a:t> </a:t>
            </a:r>
            <a:r>
              <a:rPr lang="fr-FR" sz="1200" dirty="0" err="1" smtClean="0"/>
              <a:t>legal</a:t>
            </a:r>
            <a:r>
              <a:rPr lang="fr-FR" sz="1200" dirty="0" smtClean="0"/>
              <a:t> si </a:t>
            </a:r>
            <a:r>
              <a:rPr lang="fr-FR" sz="1200" dirty="0" err="1" smtClean="0"/>
              <a:t>toate</a:t>
            </a:r>
            <a:r>
              <a:rPr lang="fr-FR" sz="1200" dirty="0" smtClean="0"/>
              <a:t> </a:t>
            </a:r>
            <a:r>
              <a:rPr lang="fr-FR" sz="1200" dirty="0" err="1" smtClean="0"/>
              <a:t>modificarile</a:t>
            </a:r>
            <a:r>
              <a:rPr lang="fr-FR" sz="1200" dirty="0" smtClean="0"/>
              <a:t> </a:t>
            </a:r>
            <a:r>
              <a:rPr lang="fr-FR" sz="1200" dirty="0" err="1" smtClean="0"/>
              <a:t>sugerate</a:t>
            </a:r>
            <a:r>
              <a:rPr lang="fr-FR" sz="1200" dirty="0" smtClean="0"/>
              <a:t> au </a:t>
            </a:r>
            <a:r>
              <a:rPr lang="fr-FR" sz="1200" dirty="0" err="1" smtClean="0"/>
              <a:t>fost</a:t>
            </a:r>
            <a:r>
              <a:rPr lang="fr-FR" sz="1200" dirty="0" smtClean="0"/>
              <a:t> </a:t>
            </a:r>
            <a:r>
              <a:rPr lang="fr-FR" sz="1200" dirty="0" err="1" smtClean="0"/>
              <a:t>acceptate</a:t>
            </a:r>
            <a:r>
              <a:rPr lang="fr-FR" sz="1200" dirty="0" smtClean="0"/>
              <a:t> de </a:t>
            </a:r>
            <a:r>
              <a:rPr lang="fr-FR" sz="1200" dirty="0" err="1" smtClean="0"/>
              <a:t>cotractanti</a:t>
            </a:r>
            <a:r>
              <a:rPr lang="fr-FR" sz="1200" dirty="0" smtClean="0"/>
              <a:t> </a:t>
            </a:r>
            <a:endParaRPr lang="en-US" sz="1200" dirty="0" smtClean="0"/>
          </a:p>
          <a:p>
            <a:pPr eaLnBrk="1" hangingPunct="1"/>
            <a:endParaRPr lang="en-US" sz="1400" dirty="0" smtClean="0"/>
          </a:p>
          <a:p>
            <a:pPr eaLnBrk="1" hangingPunct="1">
              <a:buNone/>
            </a:pPr>
            <a:r>
              <a:rPr lang="en-US" sz="1400" dirty="0" err="1" smtClean="0"/>
              <a:t>Multumiri</a:t>
            </a:r>
            <a:endParaRPr lang="en-US" sz="1400" dirty="0" smtClean="0"/>
          </a:p>
          <a:p>
            <a:pPr lvl="1"/>
            <a:r>
              <a:rPr lang="fr-FR" sz="1200" dirty="0" smtClean="0"/>
              <a:t>Florin Trofin care a </a:t>
            </a:r>
            <a:r>
              <a:rPr lang="fr-FR" sz="1200" dirty="0" err="1" smtClean="0"/>
              <a:t>alcatuit</a:t>
            </a:r>
            <a:r>
              <a:rPr lang="fr-FR" sz="1200" dirty="0" smtClean="0"/>
              <a:t> </a:t>
            </a:r>
            <a:r>
              <a:rPr lang="fr-FR" sz="1200" dirty="0" err="1" smtClean="0"/>
              <a:t>primele</a:t>
            </a:r>
            <a:r>
              <a:rPr lang="fr-FR" sz="1200" dirty="0" smtClean="0"/>
              <a:t> </a:t>
            </a:r>
            <a:r>
              <a:rPr lang="fr-FR" sz="1200" dirty="0" err="1" smtClean="0"/>
              <a:t>planuri</a:t>
            </a:r>
            <a:r>
              <a:rPr lang="fr-FR" sz="1200" dirty="0" smtClean="0"/>
              <a:t> si ne-a </a:t>
            </a:r>
            <a:r>
              <a:rPr lang="fr-FR" sz="1200" dirty="0" err="1" smtClean="0"/>
              <a:t>inpirat</a:t>
            </a:r>
            <a:r>
              <a:rPr lang="fr-FR" sz="1200" dirty="0" smtClean="0"/>
              <a:t> </a:t>
            </a:r>
            <a:r>
              <a:rPr lang="fr-FR" sz="1200" dirty="0" err="1" smtClean="0"/>
              <a:t>pe</a:t>
            </a:r>
            <a:r>
              <a:rPr lang="fr-FR" sz="1200" dirty="0" smtClean="0"/>
              <a:t> </a:t>
            </a:r>
            <a:r>
              <a:rPr lang="fr-FR" sz="1200" dirty="0" err="1" smtClean="0"/>
              <a:t>toti</a:t>
            </a:r>
            <a:r>
              <a:rPr lang="fr-FR" sz="1200" dirty="0" smtClean="0"/>
              <a:t> </a:t>
            </a:r>
            <a:r>
              <a:rPr lang="fr-FR" sz="1200" dirty="0" err="1" smtClean="0"/>
              <a:t>cu</a:t>
            </a:r>
            <a:r>
              <a:rPr lang="fr-FR" sz="1200" dirty="0" smtClean="0"/>
              <a:t> </a:t>
            </a:r>
            <a:r>
              <a:rPr lang="fr-FR" sz="1200" dirty="0" err="1" smtClean="0"/>
              <a:t>viziunea</a:t>
            </a:r>
            <a:r>
              <a:rPr lang="fr-FR" sz="1200" dirty="0" smtClean="0"/>
              <a:t> </a:t>
            </a:r>
            <a:r>
              <a:rPr lang="fr-FR" sz="1200" dirty="0" err="1" smtClean="0"/>
              <a:t>unei</a:t>
            </a:r>
            <a:r>
              <a:rPr lang="fr-FR" sz="1200" dirty="0" smtClean="0"/>
              <a:t> </a:t>
            </a:r>
            <a:r>
              <a:rPr lang="fr-FR" sz="1200" dirty="0" err="1" smtClean="0"/>
              <a:t>Noi</a:t>
            </a:r>
            <a:r>
              <a:rPr lang="fr-FR" sz="1200" dirty="0" smtClean="0"/>
              <a:t> </a:t>
            </a:r>
            <a:r>
              <a:rPr lang="fr-FR" sz="1200" dirty="0" err="1" smtClean="0"/>
              <a:t>Biserici</a:t>
            </a:r>
            <a:endParaRPr lang="en-US" sz="1200" dirty="0" smtClean="0"/>
          </a:p>
          <a:p>
            <a:pPr lvl="1"/>
            <a:r>
              <a:rPr lang="fr-FR" sz="1200" dirty="0" smtClean="0"/>
              <a:t>Ovidiu Marcu care a </a:t>
            </a:r>
            <a:r>
              <a:rPr lang="fr-FR" sz="1200" dirty="0" err="1" smtClean="0"/>
              <a:t>creat</a:t>
            </a:r>
            <a:r>
              <a:rPr lang="fr-FR" sz="1200" dirty="0" smtClean="0"/>
              <a:t> </a:t>
            </a:r>
            <a:r>
              <a:rPr lang="fr-FR" sz="1200" dirty="0" err="1" smtClean="0"/>
              <a:t>din</a:t>
            </a:r>
            <a:r>
              <a:rPr lang="fr-FR" sz="1200" dirty="0" smtClean="0"/>
              <a:t> </a:t>
            </a:r>
            <a:r>
              <a:rPr lang="fr-FR" sz="1200" dirty="0" err="1" smtClean="0"/>
              <a:t>tot</a:t>
            </a:r>
            <a:r>
              <a:rPr lang="fr-FR" sz="1200" dirty="0" smtClean="0"/>
              <a:t> </a:t>
            </a:r>
            <a:r>
              <a:rPr lang="fr-FR" sz="1200" dirty="0" err="1" smtClean="0"/>
              <a:t>sufletul</a:t>
            </a:r>
            <a:r>
              <a:rPr lang="fr-FR" sz="1200" dirty="0" smtClean="0"/>
              <a:t> un </a:t>
            </a:r>
            <a:r>
              <a:rPr lang="fr-FR" sz="1200" dirty="0" err="1" smtClean="0"/>
              <a:t>proiect</a:t>
            </a:r>
            <a:r>
              <a:rPr lang="fr-FR" sz="1200" dirty="0" smtClean="0"/>
              <a:t> </a:t>
            </a:r>
            <a:r>
              <a:rPr lang="fr-FR" sz="1200" dirty="0" err="1" smtClean="0"/>
              <a:t>minunat</a:t>
            </a:r>
            <a:r>
              <a:rPr lang="fr-FR" sz="1200" dirty="0" smtClean="0"/>
              <a:t>, </a:t>
            </a:r>
            <a:r>
              <a:rPr lang="fr-FR" sz="1200" dirty="0" err="1" smtClean="0"/>
              <a:t>cu</a:t>
            </a:r>
            <a:r>
              <a:rPr lang="fr-FR" sz="1200" dirty="0" smtClean="0"/>
              <a:t> </a:t>
            </a:r>
            <a:r>
              <a:rPr lang="fr-FR" sz="1200" dirty="0" err="1" smtClean="0"/>
              <a:t>profunde</a:t>
            </a:r>
            <a:r>
              <a:rPr lang="fr-FR" sz="1200" dirty="0" smtClean="0"/>
              <a:t> </a:t>
            </a:r>
            <a:r>
              <a:rPr lang="fr-FR" sz="1200" dirty="0" err="1" smtClean="0"/>
              <a:t>radacini</a:t>
            </a:r>
            <a:r>
              <a:rPr lang="fr-FR" sz="1200" dirty="0" smtClean="0"/>
              <a:t> in </a:t>
            </a:r>
            <a:r>
              <a:rPr lang="fr-FR" sz="1200" dirty="0" err="1" smtClean="0"/>
              <a:t>traditiile</a:t>
            </a:r>
            <a:r>
              <a:rPr lang="fr-FR" sz="1200" dirty="0" smtClean="0"/>
              <a:t> </a:t>
            </a:r>
            <a:r>
              <a:rPr lang="fr-FR" sz="1200" dirty="0" err="1" smtClean="0"/>
              <a:t>ortodoxe</a:t>
            </a:r>
            <a:r>
              <a:rPr lang="fr-FR" sz="1200" dirty="0" smtClean="0"/>
              <a:t> </a:t>
            </a:r>
            <a:r>
              <a:rPr lang="fr-FR" sz="1200" dirty="0" err="1" smtClean="0"/>
              <a:t>Romanesti</a:t>
            </a:r>
            <a:endParaRPr lang="en-US" sz="1200" dirty="0" smtClean="0"/>
          </a:p>
          <a:p>
            <a:pPr lvl="1"/>
            <a:r>
              <a:rPr lang="fr-FR" sz="1200" dirty="0" smtClean="0"/>
              <a:t>Val Dominte </a:t>
            </a:r>
            <a:r>
              <a:rPr lang="fr-FR" sz="1200" dirty="0" err="1" smtClean="0"/>
              <a:t>pentru</a:t>
            </a:r>
            <a:r>
              <a:rPr lang="fr-FR" sz="1200" dirty="0" smtClean="0"/>
              <a:t> </a:t>
            </a:r>
            <a:r>
              <a:rPr lang="fr-FR" sz="1200" dirty="0" err="1" smtClean="0"/>
              <a:t>rolul</a:t>
            </a:r>
            <a:r>
              <a:rPr lang="fr-FR" sz="1200" dirty="0" smtClean="0"/>
              <a:t> </a:t>
            </a:r>
            <a:r>
              <a:rPr lang="fr-FR" sz="1200" dirty="0" err="1" smtClean="0"/>
              <a:t>esential</a:t>
            </a:r>
            <a:r>
              <a:rPr lang="fr-FR" sz="1200" dirty="0" smtClean="0"/>
              <a:t> in </a:t>
            </a:r>
            <a:r>
              <a:rPr lang="fr-FR" sz="1200" dirty="0" err="1" smtClean="0"/>
              <a:t>discutiile</a:t>
            </a:r>
            <a:r>
              <a:rPr lang="fr-FR" sz="1200" dirty="0" smtClean="0"/>
              <a:t> </a:t>
            </a:r>
            <a:r>
              <a:rPr lang="fr-FR" sz="1200" dirty="0" err="1" smtClean="0"/>
              <a:t>noastre</a:t>
            </a:r>
            <a:r>
              <a:rPr lang="fr-FR" sz="1200" dirty="0" smtClean="0"/>
              <a:t> </a:t>
            </a:r>
            <a:r>
              <a:rPr lang="fr-FR" sz="1200" dirty="0" err="1" smtClean="0"/>
              <a:t>cu</a:t>
            </a:r>
            <a:r>
              <a:rPr lang="fr-FR" sz="1200" dirty="0" smtClean="0"/>
              <a:t> City si </a:t>
            </a:r>
            <a:r>
              <a:rPr lang="fr-FR" sz="1200" dirty="0" err="1" smtClean="0"/>
              <a:t>spiritul</a:t>
            </a:r>
            <a:r>
              <a:rPr lang="fr-FR" sz="1200" dirty="0" smtClean="0"/>
              <a:t> lui </a:t>
            </a:r>
            <a:r>
              <a:rPr lang="fr-FR" sz="1200" dirty="0" err="1" smtClean="0"/>
              <a:t>pragmatic</a:t>
            </a:r>
            <a:r>
              <a:rPr lang="fr-FR" sz="1200" dirty="0" smtClean="0"/>
              <a:t> in </a:t>
            </a:r>
            <a:r>
              <a:rPr lang="fr-FR" sz="1200" dirty="0" err="1" smtClean="0"/>
              <a:t>toate</a:t>
            </a:r>
            <a:r>
              <a:rPr lang="fr-FR" sz="1200" dirty="0" smtClean="0"/>
              <a:t> </a:t>
            </a:r>
            <a:r>
              <a:rPr lang="fr-FR" sz="1200" dirty="0" err="1" smtClean="0"/>
              <a:t>actiunile</a:t>
            </a:r>
            <a:r>
              <a:rPr lang="fr-FR" sz="1200" dirty="0" smtClean="0"/>
              <a:t> </a:t>
            </a:r>
            <a:r>
              <a:rPr lang="fr-FR" sz="1200" dirty="0" err="1" smtClean="0"/>
              <a:t>legate</a:t>
            </a:r>
            <a:r>
              <a:rPr lang="fr-FR" sz="1200" dirty="0" smtClean="0"/>
              <a:t> de </a:t>
            </a:r>
            <a:r>
              <a:rPr lang="fr-FR" sz="1200" dirty="0" err="1" smtClean="0"/>
              <a:t>constructie</a:t>
            </a:r>
            <a:r>
              <a:rPr lang="fr-FR" sz="1200" dirty="0" smtClean="0"/>
              <a:t>.</a:t>
            </a:r>
            <a:endParaRPr lang="en-US" sz="1200" dirty="0" smtClean="0"/>
          </a:p>
          <a:p>
            <a:pPr lvl="1"/>
            <a:r>
              <a:rPr lang="fr-FR" sz="1200" dirty="0" err="1" smtClean="0"/>
              <a:t>Membrilor</a:t>
            </a:r>
            <a:r>
              <a:rPr lang="fr-FR" sz="1200" dirty="0" smtClean="0"/>
              <a:t> </a:t>
            </a:r>
            <a:r>
              <a:rPr lang="fr-FR" sz="1200" dirty="0" err="1" smtClean="0"/>
              <a:t>consiliului</a:t>
            </a:r>
            <a:r>
              <a:rPr lang="fr-FR" sz="1200" dirty="0" smtClean="0"/>
              <a:t> </a:t>
            </a:r>
            <a:r>
              <a:rPr lang="fr-FR" sz="1200" dirty="0" err="1" smtClean="0"/>
              <a:t>pentru</a:t>
            </a:r>
            <a:r>
              <a:rPr lang="fr-FR" sz="1200" dirty="0" smtClean="0"/>
              <a:t> </a:t>
            </a:r>
            <a:r>
              <a:rPr lang="fr-FR" sz="1200" dirty="0" err="1" smtClean="0"/>
              <a:t>implicarea</a:t>
            </a:r>
            <a:r>
              <a:rPr lang="fr-FR" sz="1200" dirty="0" smtClean="0"/>
              <a:t> si </a:t>
            </a:r>
            <a:r>
              <a:rPr lang="fr-FR" sz="1200" dirty="0" err="1" smtClean="0"/>
              <a:t>dedicatia</a:t>
            </a:r>
            <a:r>
              <a:rPr lang="fr-FR" sz="1200" dirty="0" smtClean="0"/>
              <a:t> </a:t>
            </a:r>
            <a:r>
              <a:rPr lang="fr-FR" sz="1200" dirty="0" err="1" smtClean="0"/>
              <a:t>totala</a:t>
            </a:r>
            <a:r>
              <a:rPr lang="fr-FR" sz="1200" dirty="0" smtClean="0"/>
              <a:t> in </a:t>
            </a:r>
            <a:r>
              <a:rPr lang="fr-FR" sz="1200" dirty="0" err="1" smtClean="0"/>
              <a:t>proiectul</a:t>
            </a:r>
            <a:r>
              <a:rPr lang="fr-FR" sz="1200" dirty="0" smtClean="0"/>
              <a:t> de </a:t>
            </a:r>
            <a:r>
              <a:rPr lang="fr-FR" sz="1200" dirty="0" err="1" smtClean="0"/>
              <a:t>constructie</a:t>
            </a:r>
            <a:r>
              <a:rPr lang="fr-FR" sz="1200" dirty="0" smtClean="0"/>
              <a:t> </a:t>
            </a:r>
            <a:endParaRPr lang="en-US" sz="1200" dirty="0" smtClean="0"/>
          </a:p>
          <a:p>
            <a:pPr lvl="1"/>
            <a:r>
              <a:rPr lang="fr-FR" sz="1200" dirty="0" err="1" smtClean="0"/>
              <a:t>Tuturor</a:t>
            </a:r>
            <a:r>
              <a:rPr lang="fr-FR" sz="1200" dirty="0" smtClean="0"/>
              <a:t> </a:t>
            </a:r>
            <a:r>
              <a:rPr lang="fr-FR" sz="1200" dirty="0" err="1" smtClean="0"/>
              <a:t>membrilor</a:t>
            </a:r>
            <a:r>
              <a:rPr lang="fr-FR" sz="1200" dirty="0" smtClean="0"/>
              <a:t> </a:t>
            </a:r>
            <a:r>
              <a:rPr lang="fr-FR" sz="1200" dirty="0" err="1" smtClean="0"/>
              <a:t>parohiei</a:t>
            </a:r>
            <a:r>
              <a:rPr lang="fr-FR" sz="1200" dirty="0" smtClean="0"/>
              <a:t> care au </a:t>
            </a:r>
            <a:r>
              <a:rPr lang="fr-FR" sz="1200" dirty="0" err="1" smtClean="0"/>
              <a:t>sprijinit</a:t>
            </a:r>
            <a:r>
              <a:rPr lang="fr-FR" sz="1200" dirty="0" smtClean="0"/>
              <a:t> in </a:t>
            </a:r>
            <a:r>
              <a:rPr lang="fr-FR" sz="1200" dirty="0" err="1" smtClean="0"/>
              <a:t>continuu</a:t>
            </a:r>
            <a:r>
              <a:rPr lang="fr-FR" sz="1200" dirty="0" smtClean="0"/>
              <a:t> </a:t>
            </a:r>
            <a:r>
              <a:rPr lang="fr-FR" sz="1200" dirty="0" err="1" smtClean="0"/>
              <a:t>acest</a:t>
            </a:r>
            <a:r>
              <a:rPr lang="fr-FR" sz="1200" dirty="0" smtClean="0"/>
              <a:t> </a:t>
            </a:r>
            <a:r>
              <a:rPr lang="fr-FR" sz="1200" dirty="0" err="1" smtClean="0"/>
              <a:t>proiect</a:t>
            </a:r>
            <a:r>
              <a:rPr lang="fr-FR" sz="1200" dirty="0" smtClean="0"/>
              <a:t>, </a:t>
            </a:r>
            <a:r>
              <a:rPr lang="fr-FR" sz="1200" dirty="0" err="1" smtClean="0"/>
              <a:t>atat</a:t>
            </a:r>
            <a:r>
              <a:rPr lang="fr-FR" sz="1200" dirty="0" smtClean="0"/>
              <a:t> in spirit cat si </a:t>
            </a:r>
            <a:r>
              <a:rPr lang="fr-FR" sz="1200" dirty="0" err="1" smtClean="0"/>
              <a:t>prin</a:t>
            </a:r>
            <a:r>
              <a:rPr lang="fr-FR" sz="1200" dirty="0" smtClean="0"/>
              <a:t> </a:t>
            </a:r>
            <a:r>
              <a:rPr lang="fr-FR" sz="1200" dirty="0" err="1" smtClean="0"/>
              <a:t>donatiile</a:t>
            </a:r>
            <a:r>
              <a:rPr lang="fr-FR" sz="1200" dirty="0" smtClean="0"/>
              <a:t> </a:t>
            </a:r>
            <a:r>
              <a:rPr lang="fr-FR" sz="1200" dirty="0" err="1" smtClean="0"/>
              <a:t>oferite</a:t>
            </a:r>
            <a:r>
              <a:rPr lang="fr-FR" sz="1200" dirty="0" smtClean="0"/>
              <a:t> </a:t>
            </a:r>
            <a:r>
              <a:rPr lang="fr-FR" sz="1200" dirty="0" err="1" smtClean="0"/>
              <a:t>pentru</a:t>
            </a:r>
            <a:r>
              <a:rPr lang="fr-FR" sz="1200" dirty="0" smtClean="0"/>
              <a:t> noua Biserica.</a:t>
            </a:r>
            <a:endParaRPr lang="en-US" sz="1200" dirty="0" smtClean="0"/>
          </a:p>
          <a:p>
            <a:pPr eaLnBrk="1" hangingPunct="1">
              <a:buNone/>
            </a:pPr>
            <a:endParaRPr lang="en-US" sz="1400" dirty="0" smtClean="0">
              <a:solidFill>
                <a:srgbClr val="CC0099"/>
              </a:solidFill>
            </a:endParaRPr>
          </a:p>
          <a:p>
            <a:pPr eaLnBrk="1" hangingPunct="1">
              <a:buFontTx/>
              <a:buAutoNum type="arabicPeriod"/>
            </a:pPr>
            <a:endParaRPr lang="en-US" sz="1400" dirty="0" smtClean="0">
              <a:solidFill>
                <a:srgbClr val="CC0099"/>
              </a:solidFill>
            </a:endParaRPr>
          </a:p>
        </p:txBody>
      </p:sp>
      <p:pic>
        <p:nvPicPr>
          <p:cNvPr id="1026" name="Picture 2" descr="C:\Users\TUDORT~1\AppData\Local\Temp\Temporary Internet Files\Content.IE5\Q06HXHWF\MCDD00942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295400"/>
            <a:ext cx="790270" cy="538161"/>
          </a:xfrm>
          <a:prstGeom prst="rect">
            <a:avLst/>
          </a:prstGeom>
          <a:noFill/>
        </p:spPr>
      </p:pic>
      <p:pic>
        <p:nvPicPr>
          <p:cNvPr id="5" name="Picture 2" descr="C:\Users\TUDORT~1\AppData\Local\Temp\Temporary Internet Files\Content.IE5\Q06HXHWF\MCDD00942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191000"/>
            <a:ext cx="790270" cy="538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 err="1" smtClean="0"/>
              <a:t>Propunere</a:t>
            </a:r>
            <a:r>
              <a:rPr lang="en-US" i="1" dirty="0" smtClean="0"/>
              <a:t> de </a:t>
            </a:r>
            <a:r>
              <a:rPr lang="en-US" i="1" dirty="0" err="1" smtClean="0"/>
              <a:t>buget</a:t>
            </a:r>
            <a:r>
              <a:rPr lang="en-US" i="1" dirty="0" smtClean="0"/>
              <a:t> </a:t>
            </a:r>
            <a:r>
              <a:rPr lang="en-US" i="1" dirty="0" err="1" smtClean="0"/>
              <a:t>pe</a:t>
            </a:r>
            <a:r>
              <a:rPr lang="en-US" i="1" dirty="0" smtClean="0"/>
              <a:t> 2010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885666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41148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err="1" smtClean="0"/>
              <a:t>Indexarea</a:t>
            </a:r>
            <a:r>
              <a:rPr lang="en-US" dirty="0" smtClean="0"/>
              <a:t> </a:t>
            </a:r>
            <a:r>
              <a:rPr lang="en-US" dirty="0" err="1" smtClean="0"/>
              <a:t>salariului</a:t>
            </a:r>
            <a:r>
              <a:rPr lang="en-US" dirty="0" smtClean="0"/>
              <a:t> p</a:t>
            </a:r>
            <a:r>
              <a:rPr lang="ro-RO" dirty="0" smtClean="0"/>
              <a:t>ă</a:t>
            </a:r>
            <a:r>
              <a:rPr lang="en-US" dirty="0" err="1" smtClean="0"/>
              <a:t>rintelui</a:t>
            </a:r>
            <a:r>
              <a:rPr lang="en-US" dirty="0" smtClean="0"/>
              <a:t> cu 3%.</a:t>
            </a:r>
          </a:p>
          <a:p>
            <a:pPr lvl="0">
              <a:buFont typeface="Arial" pitchFamily="34" charset="0"/>
              <a:buChar char="•"/>
            </a:pPr>
            <a:r>
              <a:rPr lang="it-IT" dirty="0" smtClean="0"/>
              <a:t>Cre</a:t>
            </a:r>
            <a:r>
              <a:rPr lang="ro-RO" dirty="0" smtClean="0"/>
              <a:t>ș</a:t>
            </a:r>
            <a:r>
              <a:rPr lang="it-IT" dirty="0" smtClean="0"/>
              <a:t>ter</a:t>
            </a:r>
            <a:r>
              <a:rPr lang="ro-RO" dirty="0" smtClean="0"/>
              <a:t>e</a:t>
            </a:r>
            <a:r>
              <a:rPr lang="it-IT" dirty="0" smtClean="0"/>
              <a:t>a bugetului pentru construc</a:t>
            </a:r>
            <a:r>
              <a:rPr lang="ro-RO" dirty="0" smtClean="0"/>
              <a:t>ț</a:t>
            </a:r>
            <a:r>
              <a:rPr lang="it-IT" dirty="0" smtClean="0"/>
              <a:t>ie.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295400"/>
          <a:ext cx="8305800" cy="5334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66800"/>
                <a:gridCol w="1066800"/>
                <a:gridCol w="2743200"/>
                <a:gridCol w="2438400"/>
                <a:gridCol w="990600"/>
              </a:tblGrid>
              <a:tr h="30030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Eveniment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Comentarii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Sponsori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Organizatori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Incasari</a:t>
                      </a:r>
                      <a:endParaRPr lang="en-US" sz="1400" dirty="0"/>
                    </a:p>
                  </a:txBody>
                  <a:tcPr/>
                </a:tc>
              </a:tr>
              <a:tr h="51051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Slujba</a:t>
                      </a:r>
                      <a:r>
                        <a:rPr lang="en-US" sz="1400" dirty="0" smtClean="0"/>
                        <a:t> de Paste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 </a:t>
                      </a:r>
                      <a:r>
                        <a:rPr lang="en-US" sz="1400" dirty="0" err="1" smtClean="0"/>
                        <a:t>Aprilie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/>
                        <a:t> La Biserica St Jude din Redmond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 Mare </a:t>
                      </a:r>
                      <a:r>
                        <a:rPr lang="en-US" sz="1400" baseline="0" dirty="0" err="1" smtClean="0"/>
                        <a:t>numar</a:t>
                      </a:r>
                      <a:r>
                        <a:rPr lang="en-US" sz="1400" baseline="0" dirty="0" smtClean="0"/>
                        <a:t> de </a:t>
                      </a:r>
                      <a:r>
                        <a:rPr lang="en-US" sz="1400" baseline="0" dirty="0" err="1" smtClean="0"/>
                        <a:t>participanti</a:t>
                      </a:r>
                      <a:endParaRPr lang="en-US" sz="14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Paza</a:t>
                      </a:r>
                      <a:r>
                        <a:rPr lang="en-US" sz="1400" baseline="0" dirty="0" smtClean="0"/>
                        <a:t> in </a:t>
                      </a:r>
                      <a:r>
                        <a:rPr lang="en-US" sz="1400" baseline="0" dirty="0" err="1" smtClean="0"/>
                        <a:t>parcare</a:t>
                      </a:r>
                      <a:r>
                        <a:rPr lang="en-US" sz="1400" baseline="0" dirty="0" smtClean="0"/>
                        <a:t> 11pm - 2am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Comitetul</a:t>
                      </a:r>
                      <a:r>
                        <a:rPr lang="en-US" sz="1400" baseline="0" dirty="0" smtClean="0"/>
                        <a:t> de </a:t>
                      </a:r>
                      <a:r>
                        <a:rPr lang="en-US" sz="1400" baseline="0" dirty="0" err="1" smtClean="0"/>
                        <a:t>Doamne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$16,244 </a:t>
                      </a:r>
                      <a:endParaRPr lang="en-US" sz="1400" b="1" dirty="0"/>
                    </a:p>
                  </a:txBody>
                  <a:tcPr/>
                </a:tc>
              </a:tr>
              <a:tr h="1325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Tabara</a:t>
                      </a: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Româna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Ortodoxa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16-22</a:t>
                      </a:r>
                    </a:p>
                    <a:p>
                      <a:pPr algn="ctr"/>
                      <a:r>
                        <a:rPr lang="en-US" sz="1400" dirty="0" smtClean="0"/>
                        <a:t>August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17 </a:t>
                      </a:r>
                      <a:r>
                        <a:rPr lang="fr-FR" sz="1400" strike="noStrike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copii</a:t>
                      </a:r>
                      <a:endParaRPr lang="fr-FR" sz="1400" strike="noStrike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Participanti</a:t>
                      </a:r>
                      <a:r>
                        <a:rPr lang="en-US" sz="1400" b="1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400" b="1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Voluntari</a:t>
                      </a:r>
                      <a:endParaRPr lang="en-US" sz="1400" b="1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o-RO" sz="1400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Părintele Ioan Cătană</a:t>
                      </a:r>
                      <a:endParaRPr lang="en-US" sz="1400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it-IT" sz="1400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Daniel si Claudia Pravat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it-IT" sz="1400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Mariana si Adi Oltean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it-IT" sz="1400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Carolina si Ovidiu Marcu,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Aurelia Mirea</a:t>
                      </a:r>
                    </a:p>
                  </a:txBody>
                  <a:tcP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b="1" strike="noStrike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Organizatori</a:t>
                      </a:r>
                      <a:r>
                        <a:rPr lang="fr-FR" sz="1400" b="1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b="0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Mariana Oltean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b="1" strike="noStrike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</a:t>
                      </a:r>
                      <a:r>
                        <a:rPr lang="fr-FR" sz="1400" b="1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1" strike="noStrike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ajutor</a:t>
                      </a:r>
                      <a:r>
                        <a:rPr lang="fr-FR" sz="1400" b="1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1" strike="noStrike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din</a:t>
                      </a:r>
                      <a:r>
                        <a:rPr lang="fr-FR" sz="1400" b="1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1" strike="noStrike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partea</a:t>
                      </a:r>
                      <a:r>
                        <a:rPr lang="fr-FR" sz="1400" b="1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b="0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Claudia </a:t>
                      </a:r>
                      <a:r>
                        <a:rPr lang="fr-FR" sz="1400" b="0" strike="noStrike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Pravat</a:t>
                      </a:r>
                      <a:r>
                        <a:rPr lang="fr-FR" sz="1400" b="0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b="0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Monica Cretu,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b="0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Gabriela Neagoe,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400" b="0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Ileana </a:t>
                      </a:r>
                      <a:r>
                        <a:rPr lang="fr-FR" sz="1400" b="0" strike="noStrike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Cotutiu</a:t>
                      </a:r>
                      <a:endParaRPr lang="it-IT" sz="1400" strike="noStrike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15431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Picnicul</a:t>
                      </a:r>
                      <a:r>
                        <a:rPr lang="en-US" sz="1400" dirty="0" smtClean="0"/>
                        <a:t> din 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 August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 La </a:t>
                      </a:r>
                      <a:r>
                        <a:rPr lang="en-US" sz="1400" dirty="0" err="1" smtClean="0"/>
                        <a:t>proprietatea</a:t>
                      </a:r>
                      <a:r>
                        <a:rPr lang="en-US" sz="1400" dirty="0" smtClean="0"/>
                        <a:t> din MLT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Participare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foarte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buna</a:t>
                      </a: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1" dirty="0" err="1" smtClean="0"/>
                        <a:t>Sponsori</a:t>
                      </a:r>
                      <a:r>
                        <a:rPr lang="en-US" sz="1400" b="1" dirty="0" smtClean="0"/>
                        <a:t>/</a:t>
                      </a:r>
                      <a:r>
                        <a:rPr lang="en-US" sz="1400" b="1" dirty="0" err="1" smtClean="0"/>
                        <a:t>organizatori</a:t>
                      </a:r>
                      <a:endParaRPr lang="en-US" sz="1400" b="1" dirty="0" smtClean="0"/>
                    </a:p>
                    <a:p>
                      <a:pPr marL="342900" indent="-34290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ș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Marius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Apreutesei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Mari </a:t>
                      </a: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ș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Gigi Avram</a:t>
                      </a:r>
                    </a:p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Mihai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</a:t>
                      </a: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ș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iu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Corina </a:t>
                      </a: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ș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Claudiu Bulai</a:t>
                      </a:r>
                    </a:p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Camelia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Ciprian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Clinciu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Monica </a:t>
                      </a: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ș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Ionic</a:t>
                      </a: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ă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Cretu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Alina </a:t>
                      </a: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ș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Dru</a:t>
                      </a: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ță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Loredana </a:t>
                      </a: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ș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Andi Gavrilescu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Gabi </a:t>
                      </a: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ș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Clement Ifrim</a:t>
                      </a:r>
                      <a:endParaRPr lang="en-US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/>
                        <a:t>Sponsori</a:t>
                      </a:r>
                      <a:r>
                        <a:rPr lang="en-US" sz="1400" b="1" dirty="0" smtClean="0"/>
                        <a:t>/</a:t>
                      </a:r>
                      <a:r>
                        <a:rPr lang="en-US" sz="1400" b="1" dirty="0" err="1" smtClean="0"/>
                        <a:t>organizatori</a:t>
                      </a:r>
                      <a:endParaRPr lang="en-US" sz="1400" b="1" dirty="0" smtClean="0"/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Angelica </a:t>
                      </a: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ș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Cornel Lupu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Brian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Mure</a:t>
                      </a: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ș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</a:p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Jeni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ș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Laurentiu Olariu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Monica </a:t>
                      </a: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ș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Dan Onu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Carmen </a:t>
                      </a: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ș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Bogdan R</a:t>
                      </a: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ă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utu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Mari</a:t>
                      </a:r>
                      <a:r>
                        <a:rPr lang="ro-RO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ș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Ionu</a:t>
                      </a: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ț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</a:t>
                      </a: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î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nt</a:t>
                      </a: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î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Luana </a:t>
                      </a: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ș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Marian Stanescu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Aurora </a:t>
                      </a: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ș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Tudor Toma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Izabela </a:t>
                      </a: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ș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Florin Trofin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ă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ă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ș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Cezar Ungureanasu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Anca </a:t>
                      </a: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ș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Catalin Zaharia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$11,549 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dirty="0" err="1" smtClean="0"/>
              <a:t>Evenimentele</a:t>
            </a:r>
            <a:r>
              <a:rPr lang="en-US" sz="3600" dirty="0" smtClean="0"/>
              <a:t> </a:t>
            </a:r>
            <a:r>
              <a:rPr lang="en-US" sz="3600" dirty="0" err="1" smtClean="0"/>
              <a:t>Organizate</a:t>
            </a:r>
            <a:r>
              <a:rPr lang="en-US" sz="3600" dirty="0" smtClean="0"/>
              <a:t> </a:t>
            </a:r>
            <a:r>
              <a:rPr lang="ro-RO" sz="3600" dirty="0" smtClean="0"/>
              <a:t>î</a:t>
            </a:r>
            <a:r>
              <a:rPr lang="en-US" sz="3600" dirty="0" smtClean="0"/>
              <a:t>n </a:t>
            </a:r>
            <a:r>
              <a:rPr lang="en-US" sz="3600" dirty="0" err="1" smtClean="0"/>
              <a:t>Anul</a:t>
            </a:r>
            <a:r>
              <a:rPr lang="en-US" sz="3600" dirty="0" smtClean="0"/>
              <a:t> 200</a:t>
            </a:r>
            <a:r>
              <a:rPr lang="ro-RO" sz="3600" dirty="0" smtClean="0"/>
              <a:t>9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371600"/>
          <a:ext cx="8305800" cy="39634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66800"/>
                <a:gridCol w="1066800"/>
                <a:gridCol w="2743200"/>
                <a:gridCol w="2438400"/>
                <a:gridCol w="990600"/>
              </a:tblGrid>
              <a:tr h="30030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Eveniment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Comentarii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Sponsori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Incasari</a:t>
                      </a:r>
                      <a:endParaRPr lang="en-US" sz="1400" dirty="0"/>
                    </a:p>
                  </a:txBody>
                  <a:tcPr/>
                </a:tc>
              </a:tr>
              <a:tr h="580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 smtClean="0"/>
                        <a:t>Bazarul</a:t>
                      </a:r>
                      <a:r>
                        <a:rPr lang="en-US" sz="1400" baseline="0" dirty="0" smtClean="0"/>
                        <a:t> din </a:t>
                      </a:r>
                      <a:r>
                        <a:rPr lang="en-US" sz="1400" baseline="0" dirty="0" err="1" smtClean="0"/>
                        <a:t>Octombrie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si 5</a:t>
                      </a:r>
                    </a:p>
                    <a:p>
                      <a:pPr algn="ctr"/>
                      <a:r>
                        <a:rPr lang="en-US" sz="1400" dirty="0" err="1" smtClean="0"/>
                        <a:t>Octombrie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strike="noStrike" dirty="0" smtClean="0"/>
                        <a:t> </a:t>
                      </a:r>
                      <a:r>
                        <a:rPr lang="en-US" sz="1400" strike="noStrike" dirty="0" err="1" smtClean="0"/>
                        <a:t>Organizat</a:t>
                      </a:r>
                      <a:r>
                        <a:rPr lang="en-US" sz="1400" strike="noStrike" dirty="0" smtClean="0"/>
                        <a:t> </a:t>
                      </a:r>
                      <a:r>
                        <a:rPr lang="ro-RO" sz="1400" strike="noStrike" dirty="0" smtClean="0"/>
                        <a:t>î</a:t>
                      </a:r>
                      <a:r>
                        <a:rPr lang="en-US" sz="1400" strike="noStrike" dirty="0" err="1" smtClean="0"/>
                        <a:t>mpreuna</a:t>
                      </a:r>
                      <a:r>
                        <a:rPr lang="en-US" sz="1400" strike="noStrike" dirty="0" smtClean="0"/>
                        <a:t> cu Biserica </a:t>
                      </a:r>
                      <a:r>
                        <a:rPr lang="en-US" sz="1400" strike="noStrike" dirty="0" err="1" smtClean="0"/>
                        <a:t>Rusa</a:t>
                      </a:r>
                      <a:r>
                        <a:rPr lang="en-US" sz="1400" strike="noStrike" dirty="0" smtClean="0"/>
                        <a:t> </a:t>
                      </a:r>
                      <a:r>
                        <a:rPr lang="en-US" sz="1400" strike="noStrike" baseline="0" dirty="0" smtClean="0"/>
                        <a:t>Sf. </a:t>
                      </a:r>
                      <a:r>
                        <a:rPr lang="en-US" sz="1400" strike="noStrike" baseline="0" dirty="0" err="1" smtClean="0"/>
                        <a:t>Spiridon</a:t>
                      </a:r>
                      <a:endParaRPr lang="en-US" sz="1400" strike="noStrike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strike="noStrike" dirty="0" smtClean="0"/>
                        <a:t> </a:t>
                      </a:r>
                      <a:r>
                        <a:rPr lang="ro-RO" sz="1400" strike="noStrike" dirty="0" smtClean="0"/>
                        <a:t>Î</a:t>
                      </a:r>
                      <a:r>
                        <a:rPr lang="en-US" sz="1400" strike="noStrike" dirty="0" smtClean="0"/>
                        <a:t>n </a:t>
                      </a:r>
                      <a:r>
                        <a:rPr lang="en-US" sz="1400" strike="noStrike" dirty="0" err="1" smtClean="0"/>
                        <a:t>fata</a:t>
                      </a:r>
                      <a:r>
                        <a:rPr lang="en-US" sz="1400" strike="noStrike" dirty="0" smtClean="0"/>
                        <a:t> </a:t>
                      </a:r>
                      <a:r>
                        <a:rPr lang="en-US" sz="1400" strike="noStrike" dirty="0" err="1" smtClean="0"/>
                        <a:t>Bisericii</a:t>
                      </a:r>
                      <a:r>
                        <a:rPr lang="en-US" sz="1400" strike="noStrike" baseline="0" dirty="0" smtClean="0"/>
                        <a:t> Sf. </a:t>
                      </a:r>
                      <a:r>
                        <a:rPr lang="en-US" sz="1400" strike="noStrike" baseline="0" dirty="0" err="1" smtClean="0"/>
                        <a:t>Spiridon</a:t>
                      </a:r>
                      <a:endParaRPr lang="en-US" sz="1400" strike="noStrike" dirty="0" smtClean="0"/>
                    </a:p>
                  </a:txBody>
                  <a:tcP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trike="noStrike" dirty="0" err="1" smtClean="0"/>
                        <a:t>Organizatori</a:t>
                      </a:r>
                      <a:endParaRPr lang="en-US" sz="1400" b="1" strike="noStrik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trike="noStrike" dirty="0" err="1" smtClean="0"/>
                        <a:t>Doina</a:t>
                      </a:r>
                      <a:r>
                        <a:rPr lang="en-US" sz="1400" strike="noStrike" dirty="0" smtClean="0"/>
                        <a:t> &amp; Virgil Zanidache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trike="noStrike" dirty="0" err="1" smtClean="0"/>
                        <a:t>Sponsori</a:t>
                      </a:r>
                      <a:r>
                        <a:rPr lang="en-US" sz="1400" b="1" strike="noStrike" dirty="0" smtClean="0"/>
                        <a:t> </a:t>
                      </a:r>
                      <a:r>
                        <a:rPr lang="en-US" sz="1400" b="1" strike="noStrike" dirty="0" err="1" smtClean="0"/>
                        <a:t>culinari</a:t>
                      </a:r>
                      <a:r>
                        <a:rPr lang="en-US" sz="1400" b="1" strike="noStrike" dirty="0" smtClean="0"/>
                        <a:t>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trike="noStrike" dirty="0" smtClean="0"/>
                        <a:t>Virgil &amp; </a:t>
                      </a:r>
                      <a:r>
                        <a:rPr lang="en-US" sz="1400" strike="noStrike" dirty="0" err="1" smtClean="0"/>
                        <a:t>Doina</a:t>
                      </a:r>
                      <a:r>
                        <a:rPr lang="en-US" sz="1400" strike="noStrike" dirty="0" smtClean="0"/>
                        <a:t> Zanidache,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trike="noStrike" dirty="0" smtClean="0"/>
                        <a:t>Paulina </a:t>
                      </a:r>
                      <a:r>
                        <a:rPr lang="en-US" sz="1400" strike="noStrike" dirty="0" err="1" smtClean="0"/>
                        <a:t>Muresan</a:t>
                      </a:r>
                      <a:r>
                        <a:rPr lang="en-US" sz="1400" strike="noStrike" dirty="0" smtClean="0"/>
                        <a:t>,</a:t>
                      </a:r>
                    </a:p>
                  </a:txBody>
                  <a:tcP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strike="noStrike" dirty="0"/>
                    </a:p>
                  </a:txBody>
                  <a:tcPr/>
                </a:tc>
              </a:tr>
              <a:tr h="51051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Balul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Toamnei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 </a:t>
                      </a:r>
                      <a:r>
                        <a:rPr lang="en-US" sz="1400" dirty="0" err="1" smtClean="0"/>
                        <a:t>Noiembrie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/>
                        <a:t> La </a:t>
                      </a:r>
                      <a:r>
                        <a:rPr lang="en-US" sz="1400" baseline="0" dirty="0" err="1" smtClean="0"/>
                        <a:t>sala</a:t>
                      </a:r>
                      <a:r>
                        <a:rPr lang="en-US" sz="1400" baseline="0" dirty="0" smtClean="0"/>
                        <a:t> Veterans of Foreign Wars</a:t>
                      </a:r>
                    </a:p>
                    <a:p>
                      <a:r>
                        <a:rPr lang="en-US" sz="1400" b="1" baseline="0" dirty="0" err="1" smtClean="0"/>
                        <a:t>Organizatori</a:t>
                      </a:r>
                      <a:endParaRPr lang="en-US" sz="1400" b="1" baseline="0" dirty="0" smtClean="0"/>
                    </a:p>
                    <a:p>
                      <a:r>
                        <a:rPr lang="en-US" sz="1400" strike="noStrike" baseline="0" dirty="0" err="1" smtClean="0"/>
                        <a:t>Comitetul</a:t>
                      </a:r>
                      <a:r>
                        <a:rPr lang="en-US" sz="1400" strike="noStrike" baseline="0" dirty="0" smtClean="0"/>
                        <a:t> de </a:t>
                      </a:r>
                      <a:r>
                        <a:rPr lang="en-US" sz="1400" strike="noStrike" baseline="0" dirty="0" err="1" smtClean="0"/>
                        <a:t>doamne</a:t>
                      </a:r>
                      <a:endParaRPr lang="en-US" sz="1400" strike="noStrike" baseline="0" dirty="0" smtClean="0"/>
                    </a:p>
                    <a:p>
                      <a:r>
                        <a:rPr lang="en-US" sz="1400" dirty="0" smtClean="0"/>
                        <a:t>Brian </a:t>
                      </a:r>
                      <a:r>
                        <a:rPr lang="en-US" sz="1400" dirty="0" err="1" smtClean="0"/>
                        <a:t>Mure</a:t>
                      </a:r>
                      <a:r>
                        <a:rPr lang="ro-RO" sz="1400" dirty="0" smtClean="0"/>
                        <a:t>ș</a:t>
                      </a:r>
                      <a:r>
                        <a:rPr lang="en-US" sz="1400" dirty="0" smtClean="0"/>
                        <a:t>an</a:t>
                      </a:r>
                    </a:p>
                    <a:p>
                      <a:r>
                        <a:rPr lang="en-US" sz="1400" dirty="0" smtClean="0"/>
                        <a:t>Tudor Toma</a:t>
                      </a:r>
                    </a:p>
                    <a:p>
                      <a:r>
                        <a:rPr lang="en-US" sz="1400" dirty="0" smtClean="0"/>
                        <a:t>Gigel</a:t>
                      </a:r>
                      <a:r>
                        <a:rPr lang="en-US" sz="1400" baseline="0" dirty="0" smtClean="0"/>
                        <a:t> Avram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trike="noStrike" dirty="0" err="1" smtClean="0"/>
                        <a:t>Comitetul</a:t>
                      </a:r>
                      <a:r>
                        <a:rPr lang="en-US" sz="1400" strike="noStrike" dirty="0" smtClean="0"/>
                        <a:t> de </a:t>
                      </a:r>
                      <a:r>
                        <a:rPr lang="en-US" sz="1400" strike="noStrike" dirty="0" err="1" smtClean="0"/>
                        <a:t>Doamne</a:t>
                      </a:r>
                      <a:endParaRPr lang="en-US" sz="14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 smtClean="0"/>
                        <a:t>$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5,880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1051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Slujba</a:t>
                      </a:r>
                      <a:r>
                        <a:rPr lang="en-US" sz="1400" dirty="0" smtClean="0"/>
                        <a:t> de Cr</a:t>
                      </a:r>
                      <a:r>
                        <a:rPr lang="ro-RO" sz="1400" dirty="0" smtClean="0"/>
                        <a:t>ă</a:t>
                      </a:r>
                      <a:r>
                        <a:rPr lang="en-US" sz="1400" dirty="0" err="1" smtClean="0"/>
                        <a:t>ciun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 </a:t>
                      </a:r>
                      <a:r>
                        <a:rPr lang="en-US" sz="1400" dirty="0" err="1" smtClean="0"/>
                        <a:t>Decembrie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/>
                        <a:t> La </a:t>
                      </a:r>
                      <a:r>
                        <a:rPr lang="en-US" sz="1400" baseline="0" dirty="0" err="1" smtClean="0"/>
                        <a:t>sala</a:t>
                      </a:r>
                      <a:r>
                        <a:rPr lang="en-US" sz="1400" baseline="0" dirty="0" smtClean="0"/>
                        <a:t> din Mountlake Terrace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trike="noStrike" dirty="0" err="1" smtClean="0"/>
                        <a:t>Comitetul</a:t>
                      </a:r>
                      <a:r>
                        <a:rPr lang="en-US" sz="1400" strike="noStrike" dirty="0" smtClean="0"/>
                        <a:t> de </a:t>
                      </a:r>
                      <a:r>
                        <a:rPr lang="en-US" sz="1400" strike="noStrike" dirty="0" err="1" smtClean="0"/>
                        <a:t>Doamne</a:t>
                      </a:r>
                      <a:endParaRPr lang="en-US" sz="14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trike="noStrike" dirty="0" smtClean="0"/>
                        <a:t>$9,974 </a:t>
                      </a:r>
                      <a:endParaRPr lang="en-US" sz="1400" b="1" strike="noStrike" dirty="0"/>
                    </a:p>
                  </a:txBody>
                  <a:tcPr/>
                </a:tc>
              </a:tr>
              <a:tr h="610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Petrecerea</a:t>
                      </a:r>
                      <a:r>
                        <a:rPr lang="en-US" sz="1400" dirty="0" smtClean="0"/>
                        <a:t> de </a:t>
                      </a:r>
                      <a:r>
                        <a:rPr lang="en-US" sz="1400" dirty="0" err="1" smtClean="0"/>
                        <a:t>Revelion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Decembrie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/>
                        <a:t> La </a:t>
                      </a:r>
                      <a:r>
                        <a:rPr lang="en-US" sz="1400" baseline="0" dirty="0" err="1" smtClean="0"/>
                        <a:t>sala</a:t>
                      </a:r>
                      <a:r>
                        <a:rPr lang="en-US" sz="1400" baseline="0" dirty="0" smtClean="0"/>
                        <a:t> din Mountlake Terrace</a:t>
                      </a: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dirty="0" err="1" smtClean="0"/>
                        <a:t>Comitetul</a:t>
                      </a:r>
                      <a:r>
                        <a:rPr lang="en-US" sz="1400" u="none" strike="noStrike" dirty="0" smtClean="0"/>
                        <a:t> de </a:t>
                      </a:r>
                      <a:r>
                        <a:rPr lang="en-US" sz="1400" u="none" strike="noStrike" dirty="0" err="1" smtClean="0"/>
                        <a:t>Doamne</a:t>
                      </a:r>
                      <a:endParaRPr lang="en-US" sz="1400" u="none" strike="noStrik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/>
                        <a:t>$11,310 </a:t>
                      </a:r>
                      <a:endParaRPr lang="en-US" sz="1400" b="1" u="none" strike="noStrik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dirty="0" err="1" smtClean="0"/>
              <a:t>Evenimentele</a:t>
            </a:r>
            <a:r>
              <a:rPr lang="en-US" sz="3600" dirty="0" smtClean="0"/>
              <a:t> </a:t>
            </a:r>
            <a:r>
              <a:rPr lang="en-US" sz="3600" dirty="0" err="1" smtClean="0"/>
              <a:t>Organizate</a:t>
            </a:r>
            <a:r>
              <a:rPr lang="en-US" sz="3600" dirty="0" smtClean="0"/>
              <a:t> in </a:t>
            </a:r>
            <a:r>
              <a:rPr lang="en-US" sz="3600" dirty="0" err="1" smtClean="0"/>
              <a:t>Anul</a:t>
            </a:r>
            <a:r>
              <a:rPr lang="en-US" sz="3600" dirty="0" smtClean="0"/>
              <a:t>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ro-RO" dirty="0" smtClean="0"/>
              <a:t>Activitate </a:t>
            </a:r>
            <a:r>
              <a:rPr lang="en-US" dirty="0" err="1" smtClean="0"/>
              <a:t>Cura</a:t>
            </a:r>
            <a:r>
              <a:rPr lang="ro-RO" dirty="0" smtClean="0"/>
              <a:t>ț</a:t>
            </a:r>
            <a:r>
              <a:rPr lang="en-US" dirty="0" err="1" smtClean="0"/>
              <a:t>enie</a:t>
            </a:r>
            <a:r>
              <a:rPr lang="en-US" dirty="0" smtClean="0"/>
              <a:t> </a:t>
            </a:r>
            <a:r>
              <a:rPr lang="ro-RO" dirty="0" smtClean="0"/>
              <a:t>Proprietate</a:t>
            </a:r>
            <a:endParaRPr lang="en-US" dirty="0"/>
          </a:p>
        </p:txBody>
      </p:sp>
      <p:pic>
        <p:nvPicPr>
          <p:cNvPr id="1027" name="Picture 3" descr="C:\Users\Dan\Documents\FromSDCard\Collages\08_08_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7391400" cy="5913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dd5826\My Documents\Personal\08_22_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7391400" cy="591312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411162"/>
          </a:xfrm>
        </p:spPr>
        <p:txBody>
          <a:bodyPr/>
          <a:lstStyle/>
          <a:p>
            <a:r>
              <a:rPr lang="en-US" dirty="0" smtClean="0"/>
              <a:t>Picnic August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3184</TotalTime>
  <Words>3380</Words>
  <Application>Microsoft Office PowerPoint</Application>
  <PresentationFormat>On-screen Show (4:3)</PresentationFormat>
  <Paragraphs>656</Paragraphs>
  <Slides>53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Default Design</vt:lpstr>
      <vt:lpstr>Adunarea Generală Parohială</vt:lpstr>
      <vt:lpstr>Ordinea de zi a Adunării Generale</vt:lpstr>
      <vt:lpstr> Raportul Preotului Paroh  </vt:lpstr>
      <vt:lpstr> Raportul Președintelui Consiliului Parohial  </vt:lpstr>
      <vt:lpstr>Starea Parohiei</vt:lpstr>
      <vt:lpstr>Evenimentele Organizate în Anul 2009</vt:lpstr>
      <vt:lpstr>Evenimentele Organizate in Anul 2009</vt:lpstr>
      <vt:lpstr>Activitate Curațenie Proprietate</vt:lpstr>
      <vt:lpstr>Picnic August</vt:lpstr>
      <vt:lpstr>Tabara Românească 2009</vt:lpstr>
      <vt:lpstr>Serbarea de Crăciun</vt:lpstr>
      <vt:lpstr>Activitatea Consiliului în 2009</vt:lpstr>
      <vt:lpstr>Mulțumiri pentru 2009</vt:lpstr>
      <vt:lpstr>Raportul președintei Reuniunii de Doamne</vt:lpstr>
      <vt:lpstr>Programul de Comunicație pe anul 2009</vt:lpstr>
      <vt:lpstr>Statistici de trafic</vt:lpstr>
      <vt:lpstr>www.ortodox.org</vt:lpstr>
      <vt:lpstr>Raportul privind întreținerea proprietaţii din Mountlake Terrace</vt:lpstr>
      <vt:lpstr>Raport Financiar 2009</vt:lpstr>
      <vt:lpstr>Situația Veniturilor pe 2009</vt:lpstr>
      <vt:lpstr>Situația Cheltuielilor pe 2009</vt:lpstr>
      <vt:lpstr>Situația Conturilor Bancare pe 2009</vt:lpstr>
      <vt:lpstr>Organizația de Caritate Donații pe anul 2009</vt:lpstr>
      <vt:lpstr>Organizația de Caritate Încasari 2006-2009</vt:lpstr>
      <vt:lpstr>Raportul controlorilor pe anul 2009</vt:lpstr>
      <vt:lpstr>Rezultatele controalelor financiare</vt:lpstr>
      <vt:lpstr>Balanța financiară pe 2009</vt:lpstr>
      <vt:lpstr>Alegerea Noului Consiliu Parohial</vt:lpstr>
      <vt:lpstr>Alegerea Noului Consiliu Parohial</vt:lpstr>
      <vt:lpstr>Lista Finala</vt:lpstr>
      <vt:lpstr>Raport privind Proiectului de Construcție a Bisericii</vt:lpstr>
      <vt:lpstr>Activitatea din anul 2009</vt:lpstr>
      <vt:lpstr>Conditional use permit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Estimare Inițială a Construcției</vt:lpstr>
      <vt:lpstr>Estimare pe Faze de Construcție (cost actual, cu taxe)</vt:lpstr>
      <vt:lpstr>Procesul de Constructie a Bisericii</vt:lpstr>
      <vt:lpstr>Etapele Urmatoare</vt:lpstr>
      <vt:lpstr>Propunere de buget pe anul 2010</vt:lpstr>
      <vt:lpstr>Campanie Strangere Fonduri</vt:lpstr>
      <vt:lpstr>Diverse </vt:lpstr>
      <vt:lpstr>Încheierea Adunarii Generale</vt:lpstr>
      <vt:lpstr>Backup Slides</vt:lpstr>
      <vt:lpstr>Lista propusă cu delegați la Congresul Episcopiei pentru anii 2009 si 2010</vt:lpstr>
      <vt:lpstr>Activitatea din anul 2009</vt:lpstr>
      <vt:lpstr>Propunere de buget pe 2010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Parohia ortodoxa romana  “Three Holy Hierarchs” Raportul Controlorilor 2006</dc:title>
  <dc:creator>Gigi</dc:creator>
  <cp:lastModifiedBy>Dan</cp:lastModifiedBy>
  <cp:revision>359</cp:revision>
  <dcterms:created xsi:type="dcterms:W3CDTF">2007-02-10T23:24:58Z</dcterms:created>
  <dcterms:modified xsi:type="dcterms:W3CDTF">2010-01-31T19:44:23Z</dcterms:modified>
</cp:coreProperties>
</file>